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e" charset="1" panose="02000506040000020004"/>
      <p:regular r:id="rId17"/>
    </p:embeddedFont>
    <p:embeddedFont>
      <p:font typeface="Avatar" charset="1" panose="02000000000000000000"/>
      <p:regular r:id="rId18"/>
    </p:embeddedFont>
    <p:embeddedFont>
      <p:font typeface="HK Modular" charset="1" panose="00000800000000000000"/>
      <p:regular r:id="rId19"/>
    </p:embeddedFont>
    <p:embeddedFont>
      <p:font typeface="Gagalin" charset="1" panose="00000500000000000000"/>
      <p:regular r:id="rId20"/>
    </p:embeddedFont>
    <p:embeddedFont>
      <p:font typeface="Barabara" charset="1" panose="00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Avocado Toast" charset="1" panose="00000500000000000000"/>
      <p:regular r:id="rId23"/>
    </p:embeddedFont>
    <p:embeddedFont>
      <p:font typeface="Canva Sans" charset="1" panose="020B0503030501040103"/>
      <p:regular r:id="rId24"/>
    </p:embeddedFont>
    <p:embeddedFont>
      <p:font typeface="Balloon Drop Shadow Standard" charset="1" panose="00000500000000000000"/>
      <p:regular r:id="rId25"/>
    </p:embeddedFont>
    <p:embeddedFont>
      <p:font typeface="Archivo Black" charset="1" panose="020B0A03020202020B04"/>
      <p:regular r:id="rId26"/>
    </p:embeddedFont>
    <p:embeddedFont>
      <p:font typeface="Balloon Small Caps Extra Bold" charset="1" panose="00000900000000000000"/>
      <p:regular r:id="rId27"/>
    </p:embeddedFont>
    <p:embeddedFont>
      <p:font typeface="Agrandir Bold" charset="1" panose="00000800000000000000"/>
      <p:regular r:id="rId28"/>
    </p:embeddedFont>
    <p:embeddedFont>
      <p:font typeface="Bantayog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44.jpeg" Type="http://schemas.openxmlformats.org/officeDocument/2006/relationships/image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Relationship Id="rId7" Target="../media/image39.jpeg" Type="http://schemas.openxmlformats.org/officeDocument/2006/relationships/image"/><Relationship Id="rId8" Target="../media/image40.jpeg" Type="http://schemas.openxmlformats.org/officeDocument/2006/relationships/image"/><Relationship Id="rId9" Target="../media/image4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5754" y="6143181"/>
            <a:ext cx="4876482" cy="676814"/>
          </a:xfrm>
          <a:custGeom>
            <a:avLst/>
            <a:gdLst/>
            <a:ahLst/>
            <a:cxnLst/>
            <a:rect r="r" b="b" t="t" l="l"/>
            <a:pathLst>
              <a:path h="676814" w="4876482">
                <a:moveTo>
                  <a:pt x="0" y="0"/>
                </a:moveTo>
                <a:lnTo>
                  <a:pt x="4876482" y="0"/>
                </a:lnTo>
                <a:lnTo>
                  <a:pt x="4876482" y="676815"/>
                </a:lnTo>
                <a:lnTo>
                  <a:pt x="0" y="67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2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312608" y="1028700"/>
            <a:ext cx="5269628" cy="5309735"/>
            <a:chOff x="0" y="0"/>
            <a:chExt cx="1387886" cy="1398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7886" cy="1398449"/>
            </a:xfrm>
            <a:custGeom>
              <a:avLst/>
              <a:gdLst/>
              <a:ahLst/>
              <a:cxnLst/>
              <a:rect r="r" b="b" t="t" l="l"/>
              <a:pathLst>
                <a:path h="1398449" w="1387886">
                  <a:moveTo>
                    <a:pt x="74927" y="0"/>
                  </a:moveTo>
                  <a:lnTo>
                    <a:pt x="1312958" y="0"/>
                  </a:lnTo>
                  <a:cubicBezTo>
                    <a:pt x="1354340" y="0"/>
                    <a:pt x="1387886" y="33546"/>
                    <a:pt x="1387886" y="74927"/>
                  </a:cubicBezTo>
                  <a:lnTo>
                    <a:pt x="1387886" y="1323522"/>
                  </a:lnTo>
                  <a:cubicBezTo>
                    <a:pt x="1387886" y="1343393"/>
                    <a:pt x="1379991" y="1362451"/>
                    <a:pt x="1365940" y="1376503"/>
                  </a:cubicBezTo>
                  <a:cubicBezTo>
                    <a:pt x="1351888" y="1390555"/>
                    <a:pt x="1332830" y="1398449"/>
                    <a:pt x="1312958" y="1398449"/>
                  </a:cubicBezTo>
                  <a:lnTo>
                    <a:pt x="74927" y="1398449"/>
                  </a:lnTo>
                  <a:cubicBezTo>
                    <a:pt x="55055" y="1398449"/>
                    <a:pt x="35997" y="1390555"/>
                    <a:pt x="21946" y="1376503"/>
                  </a:cubicBezTo>
                  <a:cubicBezTo>
                    <a:pt x="7894" y="1362451"/>
                    <a:pt x="0" y="1343393"/>
                    <a:pt x="0" y="1323522"/>
                  </a:cubicBezTo>
                  <a:lnTo>
                    <a:pt x="0" y="74927"/>
                  </a:lnTo>
                  <a:cubicBezTo>
                    <a:pt x="0" y="55055"/>
                    <a:pt x="7894" y="35997"/>
                    <a:pt x="21946" y="21946"/>
                  </a:cubicBezTo>
                  <a:cubicBezTo>
                    <a:pt x="35997" y="7894"/>
                    <a:pt x="55055" y="0"/>
                    <a:pt x="74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87886" cy="143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558512" y="929619"/>
            <a:ext cx="8072118" cy="5213563"/>
            <a:chOff x="0" y="0"/>
            <a:chExt cx="2125990" cy="1373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5990" cy="1373119"/>
            </a:xfrm>
            <a:custGeom>
              <a:avLst/>
              <a:gdLst/>
              <a:ahLst/>
              <a:cxnLst/>
              <a:rect r="r" b="b" t="t" l="l"/>
              <a:pathLst>
                <a:path h="1373119" w="2125990">
                  <a:moveTo>
                    <a:pt x="42200" y="0"/>
                  </a:moveTo>
                  <a:lnTo>
                    <a:pt x="2083790" y="0"/>
                  </a:lnTo>
                  <a:cubicBezTo>
                    <a:pt x="2107096" y="0"/>
                    <a:pt x="2125990" y="18894"/>
                    <a:pt x="2125990" y="42200"/>
                  </a:cubicBezTo>
                  <a:lnTo>
                    <a:pt x="2125990" y="1330919"/>
                  </a:lnTo>
                  <a:cubicBezTo>
                    <a:pt x="2125990" y="1354226"/>
                    <a:pt x="2107096" y="1373119"/>
                    <a:pt x="2083790" y="1373119"/>
                  </a:cubicBezTo>
                  <a:lnTo>
                    <a:pt x="42200" y="1373119"/>
                  </a:lnTo>
                  <a:cubicBezTo>
                    <a:pt x="18894" y="1373119"/>
                    <a:pt x="0" y="1354226"/>
                    <a:pt x="0" y="1330919"/>
                  </a:cubicBezTo>
                  <a:lnTo>
                    <a:pt x="0" y="42200"/>
                  </a:lnTo>
                  <a:cubicBezTo>
                    <a:pt x="0" y="18894"/>
                    <a:pt x="18894" y="0"/>
                    <a:pt x="42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125990" cy="143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81495" y="929619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6" y="0"/>
                </a:lnTo>
                <a:lnTo>
                  <a:pt x="2551376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73028" y="601960"/>
            <a:ext cx="8416380" cy="1679119"/>
            <a:chOff x="0" y="0"/>
            <a:chExt cx="2216660" cy="4422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6660" cy="442237"/>
            </a:xfrm>
            <a:custGeom>
              <a:avLst/>
              <a:gdLst/>
              <a:ahLst/>
              <a:cxnLst/>
              <a:rect r="r" b="b" t="t" l="l"/>
              <a:pathLst>
                <a:path h="442237" w="2216660">
                  <a:moveTo>
                    <a:pt x="46913" y="0"/>
                  </a:moveTo>
                  <a:lnTo>
                    <a:pt x="2169747" y="0"/>
                  </a:lnTo>
                  <a:cubicBezTo>
                    <a:pt x="2182189" y="0"/>
                    <a:pt x="2194121" y="4943"/>
                    <a:pt x="2202919" y="13741"/>
                  </a:cubicBezTo>
                  <a:cubicBezTo>
                    <a:pt x="2211717" y="22538"/>
                    <a:pt x="2216660" y="34471"/>
                    <a:pt x="2216660" y="46913"/>
                  </a:cubicBezTo>
                  <a:lnTo>
                    <a:pt x="2216660" y="395324"/>
                  </a:lnTo>
                  <a:cubicBezTo>
                    <a:pt x="2216660" y="407766"/>
                    <a:pt x="2211717" y="419699"/>
                    <a:pt x="2202919" y="428497"/>
                  </a:cubicBezTo>
                  <a:cubicBezTo>
                    <a:pt x="2194121" y="437295"/>
                    <a:pt x="2182189" y="442237"/>
                    <a:pt x="2169747" y="442237"/>
                  </a:cubicBezTo>
                  <a:lnTo>
                    <a:pt x="46913" y="442237"/>
                  </a:lnTo>
                  <a:cubicBezTo>
                    <a:pt x="34471" y="442237"/>
                    <a:pt x="22538" y="437295"/>
                    <a:pt x="13741" y="428497"/>
                  </a:cubicBezTo>
                  <a:cubicBezTo>
                    <a:pt x="4943" y="419699"/>
                    <a:pt x="0" y="407766"/>
                    <a:pt x="0" y="395324"/>
                  </a:cubicBezTo>
                  <a:lnTo>
                    <a:pt x="0" y="46913"/>
                  </a:lnTo>
                  <a:cubicBezTo>
                    <a:pt x="0" y="34471"/>
                    <a:pt x="4943" y="22538"/>
                    <a:pt x="13741" y="13741"/>
                  </a:cubicBezTo>
                  <a:cubicBezTo>
                    <a:pt x="22538" y="4943"/>
                    <a:pt x="34471" y="0"/>
                    <a:pt x="46913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16660" cy="48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732706" y="451625"/>
            <a:ext cx="8426164" cy="1597472"/>
            <a:chOff x="0" y="0"/>
            <a:chExt cx="2219237" cy="420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19237" cy="420733"/>
            </a:xfrm>
            <a:custGeom>
              <a:avLst/>
              <a:gdLst/>
              <a:ahLst/>
              <a:cxnLst/>
              <a:rect r="r" b="b" t="t" l="l"/>
              <a:pathLst>
                <a:path h="420733" w="2219237">
                  <a:moveTo>
                    <a:pt x="46859" y="0"/>
                  </a:moveTo>
                  <a:lnTo>
                    <a:pt x="2172378" y="0"/>
                  </a:lnTo>
                  <a:cubicBezTo>
                    <a:pt x="2198257" y="0"/>
                    <a:pt x="2219237" y="20979"/>
                    <a:pt x="2219237" y="46859"/>
                  </a:cubicBezTo>
                  <a:lnTo>
                    <a:pt x="2219237" y="373875"/>
                  </a:lnTo>
                  <a:cubicBezTo>
                    <a:pt x="2219237" y="399754"/>
                    <a:pt x="2198257" y="420733"/>
                    <a:pt x="2172378" y="420733"/>
                  </a:cubicBezTo>
                  <a:lnTo>
                    <a:pt x="46859" y="420733"/>
                  </a:lnTo>
                  <a:cubicBezTo>
                    <a:pt x="34431" y="420733"/>
                    <a:pt x="22512" y="415796"/>
                    <a:pt x="13725" y="407009"/>
                  </a:cubicBezTo>
                  <a:cubicBezTo>
                    <a:pt x="4937" y="398221"/>
                    <a:pt x="0" y="386302"/>
                    <a:pt x="0" y="373875"/>
                  </a:cubicBezTo>
                  <a:lnTo>
                    <a:pt x="0" y="46859"/>
                  </a:lnTo>
                  <a:cubicBezTo>
                    <a:pt x="0" y="20979"/>
                    <a:pt x="20979" y="0"/>
                    <a:pt x="468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19237" cy="458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2409909" y="7453843"/>
            <a:ext cx="3109291" cy="2207597"/>
          </a:xfrm>
          <a:custGeom>
            <a:avLst/>
            <a:gdLst/>
            <a:ahLst/>
            <a:cxnLst/>
            <a:rect r="r" b="b" t="t" l="l"/>
            <a:pathLst>
              <a:path h="2207597" w="3109291">
                <a:moveTo>
                  <a:pt x="0" y="0"/>
                </a:moveTo>
                <a:lnTo>
                  <a:pt x="3109291" y="0"/>
                </a:lnTo>
                <a:lnTo>
                  <a:pt x="3109291" y="2207597"/>
                </a:lnTo>
                <a:lnTo>
                  <a:pt x="0" y="2207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63395" y="309924"/>
            <a:ext cx="3226476" cy="3226476"/>
          </a:xfrm>
          <a:custGeom>
            <a:avLst/>
            <a:gdLst/>
            <a:ahLst/>
            <a:cxnLst/>
            <a:rect r="r" b="b" t="t" l="l"/>
            <a:pathLst>
              <a:path h="3226476" w="3226476">
                <a:moveTo>
                  <a:pt x="0" y="0"/>
                </a:moveTo>
                <a:lnTo>
                  <a:pt x="3226476" y="0"/>
                </a:lnTo>
                <a:lnTo>
                  <a:pt x="3226476" y="3226476"/>
                </a:lnTo>
                <a:lnTo>
                  <a:pt x="0" y="3226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564250">
            <a:off x="6927581" y="7336380"/>
            <a:ext cx="3338195" cy="3308986"/>
          </a:xfrm>
          <a:custGeom>
            <a:avLst/>
            <a:gdLst/>
            <a:ahLst/>
            <a:cxnLst/>
            <a:rect r="r" b="b" t="t" l="l"/>
            <a:pathLst>
              <a:path h="3308986" w="3338195">
                <a:moveTo>
                  <a:pt x="0" y="0"/>
                </a:moveTo>
                <a:lnTo>
                  <a:pt x="3338195" y="0"/>
                </a:lnTo>
                <a:lnTo>
                  <a:pt x="3338195" y="3308986"/>
                </a:lnTo>
                <a:lnTo>
                  <a:pt x="0" y="3308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39828" y="7162556"/>
            <a:ext cx="1957884" cy="2949730"/>
          </a:xfrm>
          <a:custGeom>
            <a:avLst/>
            <a:gdLst/>
            <a:ahLst/>
            <a:cxnLst/>
            <a:rect r="r" b="b" t="t" l="l"/>
            <a:pathLst>
              <a:path h="2949730" w="1957884">
                <a:moveTo>
                  <a:pt x="0" y="0"/>
                </a:moveTo>
                <a:lnTo>
                  <a:pt x="1957883" y="0"/>
                </a:lnTo>
                <a:lnTo>
                  <a:pt x="1957883" y="2949731"/>
                </a:lnTo>
                <a:lnTo>
                  <a:pt x="0" y="2949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3312608" y="7748309"/>
            <a:ext cx="3088430" cy="2165761"/>
          </a:xfrm>
          <a:custGeom>
            <a:avLst/>
            <a:gdLst/>
            <a:ahLst/>
            <a:cxnLst/>
            <a:rect r="r" b="b" t="t" l="l"/>
            <a:pathLst>
              <a:path h="2165761" w="3088430">
                <a:moveTo>
                  <a:pt x="0" y="0"/>
                </a:moveTo>
                <a:lnTo>
                  <a:pt x="3088430" y="0"/>
                </a:lnTo>
                <a:lnTo>
                  <a:pt x="3088430" y="2165762"/>
                </a:lnTo>
                <a:lnTo>
                  <a:pt x="0" y="2165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83565" y="7748309"/>
            <a:ext cx="3457569" cy="2485127"/>
          </a:xfrm>
          <a:custGeom>
            <a:avLst/>
            <a:gdLst/>
            <a:ahLst/>
            <a:cxnLst/>
            <a:rect r="r" b="b" t="t" l="l"/>
            <a:pathLst>
              <a:path h="2485127" w="3457569">
                <a:moveTo>
                  <a:pt x="0" y="0"/>
                </a:moveTo>
                <a:lnTo>
                  <a:pt x="3457568" y="0"/>
                </a:lnTo>
                <a:lnTo>
                  <a:pt x="3457568" y="2485128"/>
                </a:lnTo>
                <a:lnTo>
                  <a:pt x="0" y="24851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941133" y="3546834"/>
            <a:ext cx="6034221" cy="18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2"/>
              </a:lnSpc>
            </a:pPr>
            <a:r>
              <a:rPr lang="en-US" sz="5209">
                <a:solidFill>
                  <a:srgbClr val="FFDE59"/>
                </a:solidFill>
                <a:latin typeface="Archive"/>
                <a:ea typeface="Archive"/>
                <a:cs typeface="Archive"/>
                <a:sym typeface="Archive"/>
              </a:rPr>
              <a:t>MINI-</a:t>
            </a:r>
          </a:p>
          <a:p>
            <a:pPr algn="ctr">
              <a:lnSpc>
                <a:spcPts val="7292"/>
              </a:lnSpc>
            </a:pPr>
            <a:r>
              <a:rPr lang="en-US" sz="5209">
                <a:solidFill>
                  <a:srgbClr val="FFDE59"/>
                </a:solidFill>
                <a:latin typeface="Avatar"/>
                <a:ea typeface="Avatar"/>
                <a:cs typeface="Avatar"/>
                <a:sym typeface="Avatar"/>
              </a:rPr>
              <a:t>HACKATHON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43361" y="5298194"/>
            <a:ext cx="2470196" cy="48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3">
                <a:solidFill>
                  <a:srgbClr val="231F20"/>
                </a:solidFill>
                <a:latin typeface="HK Modular"/>
                <a:ea typeface="HK Modular"/>
                <a:cs typeface="HK Modular"/>
                <a:sym typeface="HK Modular"/>
              </a:rPr>
              <a:t>project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6023" y="3355613"/>
            <a:ext cx="7712710" cy="79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468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Water tank control system: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8654" y="382885"/>
            <a:ext cx="6431742" cy="18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2"/>
              </a:lnSpc>
            </a:pPr>
            <a:r>
              <a:rPr lang="en-US" sz="10723">
                <a:solidFill>
                  <a:srgbClr val="F6921E">
                    <a:alpha val="69804"/>
                  </a:srgbClr>
                </a:solidFill>
                <a:latin typeface="Avatar"/>
                <a:ea typeface="Avatar"/>
                <a:cs typeface="Avatar"/>
                <a:sym typeface="Avatar"/>
              </a:rPr>
              <a:t>project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42" y="4202605"/>
            <a:ext cx="859663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3686751" y="533629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3290850" y="75793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027" y="150178"/>
            <a:ext cx="872759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3131"/>
                </a:solidFill>
                <a:latin typeface="Bantayog"/>
                <a:ea typeface="Bantayog"/>
                <a:cs typeface="Bantayog"/>
                <a:sym typeface="Bantayog"/>
              </a:rPr>
              <a:t>Busness-Aspect:</a:t>
            </a:r>
          </a:p>
        </p:txBody>
      </p:sp>
      <p:sp>
        <p:nvSpPr>
          <p:cNvPr name="AutoShape 4" id="4"/>
          <p:cNvSpPr/>
          <p:nvPr/>
        </p:nvSpPr>
        <p:spPr>
          <a:xfrm>
            <a:off x="15959" y="1429031"/>
            <a:ext cx="898466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959" y="1508402"/>
            <a:ext cx="12660006" cy="11790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174" indent="-359587" lvl="1">
              <a:lnSpc>
                <a:spcPts val="4663"/>
              </a:lnSpc>
              <a:buAutoNum type="arabicPeriod" startAt="1"/>
            </a:pPr>
            <a:r>
              <a:rPr lang="en-US" b="true" sz="33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sell system as pre-assembled kit or DIY assembly kit</a:t>
            </a:r>
          </a:p>
          <a:p>
            <a:pPr algn="ctr" marL="719174" indent="-359587" lvl="1">
              <a:lnSpc>
                <a:spcPts val="4663"/>
              </a:lnSpc>
              <a:buAutoNum type="arabicPeriod" startAt="1"/>
            </a:pPr>
            <a:r>
              <a:rPr lang="en-US" b="true" sz="33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Two versions:      -Basic(without IOT)                       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-Premium(with IOT)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Subscription services:-                       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-Monthly fee for cloud-based water monitoring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-Advanced analytics for water usage platform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4.Sustainable &amp; Future Expansion  :-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-Integration with smart home system :   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Compatible with Alexa or google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*IOT features(remote control)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-Solar-powered systems:            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-AI &amp; Analytics:                                                                             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*Machine learning to predict water usage patterns </a:t>
            </a:r>
          </a:p>
          <a:p>
            <a:pPr algn="ctr">
              <a:lnSpc>
                <a:spcPts val="4663"/>
              </a:lnSpc>
            </a:pPr>
            <a:r>
              <a:rPr lang="en-US" sz="33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4663"/>
              </a:lnSpc>
            </a:pPr>
          </a:p>
          <a:p>
            <a:pPr algn="ctr">
              <a:lnSpc>
                <a:spcPts val="4663"/>
              </a:lnSpc>
            </a:pPr>
          </a:p>
          <a:p>
            <a:pPr algn="ctr">
              <a:lnSpc>
                <a:spcPts val="4663"/>
              </a:lnSpc>
            </a:pPr>
          </a:p>
          <a:p>
            <a:pPr algn="ctr">
              <a:lnSpc>
                <a:spcPts val="4663"/>
              </a:lnSpc>
            </a:pPr>
          </a:p>
          <a:p>
            <a:pPr algn="ctr">
              <a:lnSpc>
                <a:spcPts val="466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3407869">
            <a:off x="-4697179" y="1172980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3036" y="188890"/>
            <a:ext cx="1136421" cy="1240141"/>
          </a:xfrm>
          <a:custGeom>
            <a:avLst/>
            <a:gdLst/>
            <a:ahLst/>
            <a:cxnLst/>
            <a:rect r="r" b="b" t="t" l="l"/>
            <a:pathLst>
              <a:path h="1240141" w="1136421">
                <a:moveTo>
                  <a:pt x="0" y="0"/>
                </a:moveTo>
                <a:lnTo>
                  <a:pt x="1136420" y="0"/>
                </a:lnTo>
                <a:lnTo>
                  <a:pt x="1136420" y="1240141"/>
                </a:lnTo>
                <a:lnTo>
                  <a:pt x="0" y="124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07869">
            <a:off x="13443250" y="91033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58995" y="2696231"/>
            <a:ext cx="7329005" cy="4894539"/>
          </a:xfrm>
          <a:custGeom>
            <a:avLst/>
            <a:gdLst/>
            <a:ahLst/>
            <a:cxnLst/>
            <a:rect r="r" b="b" t="t" l="l"/>
            <a:pathLst>
              <a:path h="4894539" w="7329005">
                <a:moveTo>
                  <a:pt x="0" y="0"/>
                </a:moveTo>
                <a:lnTo>
                  <a:pt x="7329005" y="0"/>
                </a:lnTo>
                <a:lnTo>
                  <a:pt x="7329005" y="4894538"/>
                </a:lnTo>
                <a:lnTo>
                  <a:pt x="0" y="4894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9" t="0" r="-97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6130" y="2582730"/>
            <a:ext cx="2738196" cy="3107172"/>
          </a:xfrm>
          <a:custGeom>
            <a:avLst/>
            <a:gdLst/>
            <a:ahLst/>
            <a:cxnLst/>
            <a:rect r="r" b="b" t="t" l="l"/>
            <a:pathLst>
              <a:path h="3107172" w="2738196">
                <a:moveTo>
                  <a:pt x="0" y="0"/>
                </a:moveTo>
                <a:lnTo>
                  <a:pt x="2738196" y="0"/>
                </a:lnTo>
                <a:lnTo>
                  <a:pt x="2738196" y="3107172"/>
                </a:lnTo>
                <a:lnTo>
                  <a:pt x="0" y="3107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61705" y="2752725"/>
            <a:ext cx="10726618" cy="2937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1"/>
              </a:lnSpc>
            </a:pPr>
            <a:r>
              <a:rPr lang="en-US" sz="1710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934260" y="131920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5704416" y="915077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97822" y="4464733"/>
            <a:ext cx="3623922" cy="2822927"/>
            <a:chOff x="0" y="0"/>
            <a:chExt cx="954448" cy="7434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4448" cy="743487"/>
            </a:xfrm>
            <a:custGeom>
              <a:avLst/>
              <a:gdLst/>
              <a:ahLst/>
              <a:cxnLst/>
              <a:rect r="r" b="b" t="t" l="l"/>
              <a:pathLst>
                <a:path h="743487" w="954448">
                  <a:moveTo>
                    <a:pt x="51272" y="0"/>
                  </a:moveTo>
                  <a:lnTo>
                    <a:pt x="903176" y="0"/>
                  </a:lnTo>
                  <a:cubicBezTo>
                    <a:pt x="931493" y="0"/>
                    <a:pt x="954448" y="22955"/>
                    <a:pt x="954448" y="51272"/>
                  </a:cubicBezTo>
                  <a:lnTo>
                    <a:pt x="954448" y="692215"/>
                  </a:lnTo>
                  <a:cubicBezTo>
                    <a:pt x="954448" y="705813"/>
                    <a:pt x="949047" y="718854"/>
                    <a:pt x="939431" y="728470"/>
                  </a:cubicBezTo>
                  <a:cubicBezTo>
                    <a:pt x="929816" y="738085"/>
                    <a:pt x="916775" y="743487"/>
                    <a:pt x="903176" y="743487"/>
                  </a:cubicBezTo>
                  <a:lnTo>
                    <a:pt x="51272" y="743487"/>
                  </a:lnTo>
                  <a:cubicBezTo>
                    <a:pt x="37674" y="743487"/>
                    <a:pt x="24633" y="738085"/>
                    <a:pt x="15017" y="728470"/>
                  </a:cubicBezTo>
                  <a:cubicBezTo>
                    <a:pt x="5402" y="718854"/>
                    <a:pt x="0" y="705813"/>
                    <a:pt x="0" y="692215"/>
                  </a:cubicBezTo>
                  <a:lnTo>
                    <a:pt x="0" y="51272"/>
                  </a:lnTo>
                  <a:cubicBezTo>
                    <a:pt x="0" y="37674"/>
                    <a:pt x="5402" y="24633"/>
                    <a:pt x="15017" y="15017"/>
                  </a:cubicBezTo>
                  <a:cubicBezTo>
                    <a:pt x="24633" y="5402"/>
                    <a:pt x="37674" y="0"/>
                    <a:pt x="51272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54448" cy="78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43425" y="792299"/>
            <a:ext cx="9884848" cy="3076784"/>
            <a:chOff x="0" y="0"/>
            <a:chExt cx="2603417" cy="8103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3417" cy="810346"/>
            </a:xfrm>
            <a:custGeom>
              <a:avLst/>
              <a:gdLst/>
              <a:ahLst/>
              <a:cxnLst/>
              <a:rect r="r" b="b" t="t" l="l"/>
              <a:pathLst>
                <a:path h="810346" w="2603417">
                  <a:moveTo>
                    <a:pt x="39944" y="0"/>
                  </a:moveTo>
                  <a:lnTo>
                    <a:pt x="2563473" y="0"/>
                  </a:lnTo>
                  <a:cubicBezTo>
                    <a:pt x="2574067" y="0"/>
                    <a:pt x="2584227" y="4208"/>
                    <a:pt x="2591718" y="11699"/>
                  </a:cubicBezTo>
                  <a:cubicBezTo>
                    <a:pt x="2599209" y="19190"/>
                    <a:pt x="2603417" y="29350"/>
                    <a:pt x="2603417" y="39944"/>
                  </a:cubicBezTo>
                  <a:lnTo>
                    <a:pt x="2603417" y="770403"/>
                  </a:lnTo>
                  <a:cubicBezTo>
                    <a:pt x="2603417" y="792463"/>
                    <a:pt x="2585533" y="810346"/>
                    <a:pt x="2563473" y="810346"/>
                  </a:cubicBezTo>
                  <a:lnTo>
                    <a:pt x="39944" y="810346"/>
                  </a:lnTo>
                  <a:cubicBezTo>
                    <a:pt x="29350" y="810346"/>
                    <a:pt x="19190" y="806138"/>
                    <a:pt x="11699" y="798647"/>
                  </a:cubicBezTo>
                  <a:cubicBezTo>
                    <a:pt x="4208" y="791156"/>
                    <a:pt x="0" y="780996"/>
                    <a:pt x="0" y="770403"/>
                  </a:cubicBezTo>
                  <a:lnTo>
                    <a:pt x="0" y="39944"/>
                  </a:lnTo>
                  <a:cubicBezTo>
                    <a:pt x="0" y="29350"/>
                    <a:pt x="4208" y="19190"/>
                    <a:pt x="11699" y="11699"/>
                  </a:cubicBezTo>
                  <a:cubicBezTo>
                    <a:pt x="19190" y="4208"/>
                    <a:pt x="29350" y="0"/>
                    <a:pt x="399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69000"/>
                  </a:srgbClr>
                </a:gs>
                <a:gs pos="100000">
                  <a:srgbClr val="FFFFFF">
                    <a:alpha val="69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03417" cy="848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95449" y="4544354"/>
            <a:ext cx="3428668" cy="2629111"/>
            <a:chOff x="0" y="0"/>
            <a:chExt cx="105998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98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9986">
                  <a:moveTo>
                    <a:pt x="51934" y="0"/>
                  </a:moveTo>
                  <a:lnTo>
                    <a:pt x="1008053" y="0"/>
                  </a:lnTo>
                  <a:cubicBezTo>
                    <a:pt x="1021826" y="0"/>
                    <a:pt x="1035036" y="5472"/>
                    <a:pt x="1044775" y="15211"/>
                  </a:cubicBezTo>
                  <a:cubicBezTo>
                    <a:pt x="1054515" y="24951"/>
                    <a:pt x="1059986" y="38160"/>
                    <a:pt x="1059986" y="51934"/>
                  </a:cubicBezTo>
                  <a:lnTo>
                    <a:pt x="1059986" y="760866"/>
                  </a:lnTo>
                  <a:cubicBezTo>
                    <a:pt x="1059986" y="774640"/>
                    <a:pt x="1054515" y="787849"/>
                    <a:pt x="1044775" y="797589"/>
                  </a:cubicBezTo>
                  <a:cubicBezTo>
                    <a:pt x="1035036" y="807328"/>
                    <a:pt x="1021826" y="812800"/>
                    <a:pt x="1008053" y="812800"/>
                  </a:cubicBezTo>
                  <a:lnTo>
                    <a:pt x="51934" y="812800"/>
                  </a:lnTo>
                  <a:cubicBezTo>
                    <a:pt x="38160" y="812800"/>
                    <a:pt x="24951" y="807328"/>
                    <a:pt x="15211" y="797589"/>
                  </a:cubicBezTo>
                  <a:cubicBezTo>
                    <a:pt x="5472" y="787849"/>
                    <a:pt x="0" y="774640"/>
                    <a:pt x="0" y="760866"/>
                  </a:cubicBezTo>
                  <a:lnTo>
                    <a:pt x="0" y="51934"/>
                  </a:lnTo>
                  <a:cubicBezTo>
                    <a:pt x="0" y="38160"/>
                    <a:pt x="5472" y="24951"/>
                    <a:pt x="15211" y="15211"/>
                  </a:cubicBezTo>
                  <a:cubicBezTo>
                    <a:pt x="24951" y="5472"/>
                    <a:pt x="38160" y="0"/>
                    <a:pt x="51934" y="0"/>
                  </a:cubicBezTo>
                  <a:close/>
                </a:path>
              </a:pathLst>
            </a:custGeom>
            <a:blipFill>
              <a:blip r:embed="rId4"/>
              <a:stretch>
                <a:fillRect l="-1120" t="0" r="-1120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3018543" y="4268129"/>
            <a:ext cx="118587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999601" y="0"/>
            <a:ext cx="9265474" cy="3764099"/>
          </a:xfrm>
          <a:custGeom>
            <a:avLst/>
            <a:gdLst/>
            <a:ahLst/>
            <a:cxnLst/>
            <a:rect r="r" b="b" t="t" l="l"/>
            <a:pathLst>
              <a:path h="3764099" w="9265474">
                <a:moveTo>
                  <a:pt x="0" y="0"/>
                </a:moveTo>
                <a:lnTo>
                  <a:pt x="9265474" y="0"/>
                </a:lnTo>
                <a:lnTo>
                  <a:pt x="9265474" y="3764099"/>
                </a:lnTo>
                <a:lnTo>
                  <a:pt x="0" y="3764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65075" y="7326608"/>
            <a:ext cx="2960392" cy="2960392"/>
          </a:xfrm>
          <a:custGeom>
            <a:avLst/>
            <a:gdLst/>
            <a:ahLst/>
            <a:cxnLst/>
            <a:rect r="r" b="b" t="t" l="l"/>
            <a:pathLst>
              <a:path h="2960392" w="2960392">
                <a:moveTo>
                  <a:pt x="0" y="0"/>
                </a:moveTo>
                <a:lnTo>
                  <a:pt x="2960392" y="0"/>
                </a:lnTo>
                <a:lnTo>
                  <a:pt x="2960392" y="2960392"/>
                </a:lnTo>
                <a:lnTo>
                  <a:pt x="0" y="2960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8931" y="513334"/>
            <a:ext cx="2619612" cy="2046572"/>
          </a:xfrm>
          <a:custGeom>
            <a:avLst/>
            <a:gdLst/>
            <a:ahLst/>
            <a:cxnLst/>
            <a:rect r="r" b="b" t="t" l="l"/>
            <a:pathLst>
              <a:path h="2046572" w="2619612">
                <a:moveTo>
                  <a:pt x="0" y="0"/>
                </a:moveTo>
                <a:lnTo>
                  <a:pt x="2619612" y="0"/>
                </a:lnTo>
                <a:lnTo>
                  <a:pt x="2619612" y="2046572"/>
                </a:lnTo>
                <a:lnTo>
                  <a:pt x="0" y="204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54491" y="-495300"/>
            <a:ext cx="9710585" cy="442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0"/>
              </a:lnSpc>
            </a:pPr>
            <a:r>
              <a:rPr lang="en-US" sz="25829">
                <a:solidFill>
                  <a:srgbClr val="FF5757">
                    <a:alpha val="49804"/>
                  </a:srgbClr>
                </a:solidFill>
                <a:latin typeface="Archive"/>
                <a:ea typeface="Archive"/>
                <a:cs typeface="Archive"/>
                <a:sym typeface="Archive"/>
              </a:rPr>
              <a:t>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28140" y="2294022"/>
            <a:ext cx="13631720" cy="170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6"/>
              </a:lnSpc>
            </a:pPr>
            <a:r>
              <a:rPr lang="en-US" sz="9897">
                <a:solidFill>
                  <a:srgbClr val="5CE1E6"/>
                </a:solidFill>
                <a:latin typeface="Barabara"/>
                <a:ea typeface="Barabara"/>
                <a:cs typeface="Barabara"/>
                <a:sym typeface="Barabara"/>
              </a:rPr>
              <a:t>HYDRO HACKERS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22593" y="7424644"/>
            <a:ext cx="3762447" cy="26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38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Ritesh Bogati     </a:t>
            </a:r>
          </a:p>
          <a:p>
            <a:pPr algn="ctr">
              <a:lnSpc>
                <a:spcPts val="5374"/>
              </a:lnSpc>
            </a:pPr>
            <a:r>
              <a:rPr lang="en-US" sz="38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Bibek Shrestha </a:t>
            </a:r>
          </a:p>
          <a:p>
            <a:pPr algn="ctr">
              <a:lnSpc>
                <a:spcPts val="5374"/>
              </a:lnSpc>
            </a:pPr>
            <a:r>
              <a:rPr lang="en-US" sz="38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Shitala Adhikari</a:t>
            </a:r>
          </a:p>
          <a:p>
            <a:pPr algn="ctr">
              <a:lnSpc>
                <a:spcPts val="5374"/>
              </a:lnSpc>
            </a:pPr>
            <a:r>
              <a:rPr lang="en-US" sz="38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Bipasha Niraula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558442" y="844560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76940" y="250578"/>
            <a:ext cx="10992665" cy="8198200"/>
            <a:chOff x="0" y="0"/>
            <a:chExt cx="108985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9854" cy="812800"/>
            </a:xfrm>
            <a:custGeom>
              <a:avLst/>
              <a:gdLst/>
              <a:ahLst/>
              <a:cxnLst/>
              <a:rect r="r" b="b" t="t" l="l"/>
              <a:pathLst>
                <a:path h="812800" w="1089854">
                  <a:moveTo>
                    <a:pt x="33805" y="0"/>
                  </a:moveTo>
                  <a:lnTo>
                    <a:pt x="1056048" y="0"/>
                  </a:lnTo>
                  <a:cubicBezTo>
                    <a:pt x="1065014" y="0"/>
                    <a:pt x="1073612" y="3562"/>
                    <a:pt x="1079952" y="9901"/>
                  </a:cubicBezTo>
                  <a:cubicBezTo>
                    <a:pt x="1086292" y="16241"/>
                    <a:pt x="1089854" y="24840"/>
                    <a:pt x="1089854" y="33805"/>
                  </a:cubicBezTo>
                  <a:lnTo>
                    <a:pt x="1089854" y="778995"/>
                  </a:lnTo>
                  <a:cubicBezTo>
                    <a:pt x="1089854" y="787960"/>
                    <a:pt x="1086292" y="796559"/>
                    <a:pt x="1079952" y="802899"/>
                  </a:cubicBezTo>
                  <a:cubicBezTo>
                    <a:pt x="1073612" y="809238"/>
                    <a:pt x="1065014" y="812800"/>
                    <a:pt x="1056048" y="812800"/>
                  </a:cubicBezTo>
                  <a:lnTo>
                    <a:pt x="33805" y="812800"/>
                  </a:lnTo>
                  <a:cubicBezTo>
                    <a:pt x="24840" y="812800"/>
                    <a:pt x="16241" y="809238"/>
                    <a:pt x="9901" y="802899"/>
                  </a:cubicBezTo>
                  <a:cubicBezTo>
                    <a:pt x="3562" y="796559"/>
                    <a:pt x="0" y="787960"/>
                    <a:pt x="0" y="778995"/>
                  </a:cubicBezTo>
                  <a:lnTo>
                    <a:pt x="0" y="33805"/>
                  </a:lnTo>
                  <a:cubicBezTo>
                    <a:pt x="0" y="24840"/>
                    <a:pt x="3562" y="16241"/>
                    <a:pt x="9901" y="9901"/>
                  </a:cubicBezTo>
                  <a:cubicBezTo>
                    <a:pt x="16241" y="3562"/>
                    <a:pt x="24840" y="0"/>
                    <a:pt x="3380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103" r="-12049" b="-15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0056" y="1992969"/>
            <a:ext cx="253954" cy="335216"/>
            <a:chOff x="0" y="0"/>
            <a:chExt cx="61576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5763" cy="812800"/>
            </a:xfrm>
            <a:custGeom>
              <a:avLst/>
              <a:gdLst/>
              <a:ahLst/>
              <a:cxnLst/>
              <a:rect r="r" b="b" t="t" l="l"/>
              <a:pathLst>
                <a:path h="812800" w="615763">
                  <a:moveTo>
                    <a:pt x="307881" y="0"/>
                  </a:moveTo>
                  <a:cubicBezTo>
                    <a:pt x="137843" y="0"/>
                    <a:pt x="0" y="181951"/>
                    <a:pt x="0" y="406400"/>
                  </a:cubicBezTo>
                  <a:cubicBezTo>
                    <a:pt x="0" y="630849"/>
                    <a:pt x="137843" y="812800"/>
                    <a:pt x="307881" y="812800"/>
                  </a:cubicBezTo>
                  <a:cubicBezTo>
                    <a:pt x="477919" y="812800"/>
                    <a:pt x="615763" y="630849"/>
                    <a:pt x="615763" y="406400"/>
                  </a:cubicBezTo>
                  <a:cubicBezTo>
                    <a:pt x="615763" y="181951"/>
                    <a:pt x="477919" y="0"/>
                    <a:pt x="307881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7728" y="38100"/>
              <a:ext cx="50030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3825635"/>
            <a:ext cx="5944987" cy="98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2"/>
              </a:lnSpc>
            </a:pPr>
            <a:r>
              <a:rPr lang="en-US" sz="5144">
                <a:solidFill>
                  <a:srgbClr val="FF3131"/>
                </a:solidFill>
                <a:latin typeface="Avocado Toast"/>
                <a:ea typeface="Avocado Toast"/>
                <a:cs typeface="Avocado Toast"/>
                <a:sym typeface="Avocado Toast"/>
              </a:rPr>
              <a:t>Used component:</a:t>
            </a:r>
          </a:p>
        </p:txBody>
      </p:sp>
      <p:sp>
        <p:nvSpPr>
          <p:cNvPr name="AutoShape 9" id="9"/>
          <p:cNvSpPr/>
          <p:nvPr/>
        </p:nvSpPr>
        <p:spPr>
          <a:xfrm>
            <a:off x="-273627" y="4790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0160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77008" y="1926294"/>
            <a:ext cx="5905391" cy="168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 we can see the circuit of </a:t>
            </a:r>
          </a:p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“water tank control system”</a:t>
            </a:r>
          </a:p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tinkercad                        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0056" y="5086350"/>
            <a:ext cx="3939184" cy="47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*arduino           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*ulrtasonic sensor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*water motor        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*motor driver 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*cell                    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*push bottom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*led                          </a:t>
            </a:r>
          </a:p>
          <a:p>
            <a:pPr algn="ctr">
              <a:lnSpc>
                <a:spcPts val="4188"/>
              </a:lnSpc>
            </a:pPr>
            <a:r>
              <a:rPr lang="en-US" sz="29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*jumper wire              </a:t>
            </a:r>
          </a:p>
          <a:p>
            <a:pPr algn="ctr">
              <a:lnSpc>
                <a:spcPts val="418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039781" y="4962842"/>
            <a:ext cx="20843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33738"/>
            <a:ext cx="6672559" cy="58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5">
                <a:solidFill>
                  <a:srgbClr val="FF3131"/>
                </a:solidFill>
                <a:latin typeface="Archive"/>
                <a:ea typeface="Archive"/>
                <a:cs typeface="Archive"/>
                <a:sym typeface="Archive"/>
              </a:rPr>
              <a:t>TO UNDERSTAND THE CIRCUIT: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710842" y="78250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534669"/>
            <a:ext cx="8922422" cy="5354489"/>
            <a:chOff x="0" y="0"/>
            <a:chExt cx="1382317" cy="829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2317" cy="829551"/>
            </a:xfrm>
            <a:custGeom>
              <a:avLst/>
              <a:gdLst/>
              <a:ahLst/>
              <a:cxnLst/>
              <a:rect r="r" b="b" t="t" l="l"/>
              <a:pathLst>
                <a:path h="829551" w="1382317">
                  <a:moveTo>
                    <a:pt x="19957" y="0"/>
                  </a:moveTo>
                  <a:lnTo>
                    <a:pt x="1362360" y="0"/>
                  </a:lnTo>
                  <a:cubicBezTo>
                    <a:pt x="1373382" y="0"/>
                    <a:pt x="1382317" y="8935"/>
                    <a:pt x="1382317" y="19957"/>
                  </a:cubicBezTo>
                  <a:lnTo>
                    <a:pt x="1382317" y="809594"/>
                  </a:lnTo>
                  <a:cubicBezTo>
                    <a:pt x="1382317" y="814887"/>
                    <a:pt x="1380214" y="819963"/>
                    <a:pt x="1376471" y="823705"/>
                  </a:cubicBezTo>
                  <a:cubicBezTo>
                    <a:pt x="1372729" y="827448"/>
                    <a:pt x="1367653" y="829551"/>
                    <a:pt x="1362360" y="829551"/>
                  </a:cubicBezTo>
                  <a:lnTo>
                    <a:pt x="19957" y="829551"/>
                  </a:lnTo>
                  <a:cubicBezTo>
                    <a:pt x="8935" y="829551"/>
                    <a:pt x="0" y="820616"/>
                    <a:pt x="0" y="809594"/>
                  </a:cubicBezTo>
                  <a:lnTo>
                    <a:pt x="0" y="19957"/>
                  </a:lnTo>
                  <a:cubicBezTo>
                    <a:pt x="0" y="14664"/>
                    <a:pt x="2103" y="9588"/>
                    <a:pt x="5845" y="5845"/>
                  </a:cubicBezTo>
                  <a:cubicBezTo>
                    <a:pt x="9588" y="2103"/>
                    <a:pt x="14664" y="0"/>
                    <a:pt x="1995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11" r="0" b="-51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07207" y="5534397"/>
            <a:ext cx="5789870" cy="1058272"/>
            <a:chOff x="0" y="0"/>
            <a:chExt cx="1524904" cy="278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4904" cy="278722"/>
            </a:xfrm>
            <a:custGeom>
              <a:avLst/>
              <a:gdLst/>
              <a:ahLst/>
              <a:cxnLst/>
              <a:rect r="r" b="b" t="t" l="l"/>
              <a:pathLst>
                <a:path h="278722" w="1524904">
                  <a:moveTo>
                    <a:pt x="0" y="0"/>
                  </a:moveTo>
                  <a:lnTo>
                    <a:pt x="1524904" y="0"/>
                  </a:lnTo>
                  <a:lnTo>
                    <a:pt x="1524904" y="278722"/>
                  </a:lnTo>
                  <a:lnTo>
                    <a:pt x="0" y="278722"/>
                  </a:lnTo>
                  <a:close/>
                </a:path>
              </a:pathLst>
            </a:custGeom>
            <a:solidFill>
              <a:srgbClr val="F692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4904" cy="316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876041" y="167964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91120" y="1679647"/>
            <a:ext cx="8952880" cy="7752085"/>
            <a:chOff x="0" y="0"/>
            <a:chExt cx="1148112" cy="9941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8112" cy="994123"/>
            </a:xfrm>
            <a:custGeom>
              <a:avLst/>
              <a:gdLst/>
              <a:ahLst/>
              <a:cxnLst/>
              <a:rect r="r" b="b" t="t" l="l"/>
              <a:pathLst>
                <a:path h="994123" w="1148112">
                  <a:moveTo>
                    <a:pt x="19889" y="0"/>
                  </a:moveTo>
                  <a:lnTo>
                    <a:pt x="1128223" y="0"/>
                  </a:lnTo>
                  <a:cubicBezTo>
                    <a:pt x="1139208" y="0"/>
                    <a:pt x="1148112" y="8905"/>
                    <a:pt x="1148112" y="19889"/>
                  </a:cubicBezTo>
                  <a:lnTo>
                    <a:pt x="1148112" y="974234"/>
                  </a:lnTo>
                  <a:cubicBezTo>
                    <a:pt x="1148112" y="979509"/>
                    <a:pt x="1146017" y="984568"/>
                    <a:pt x="1142287" y="988298"/>
                  </a:cubicBezTo>
                  <a:cubicBezTo>
                    <a:pt x="1138557" y="992028"/>
                    <a:pt x="1133498" y="994123"/>
                    <a:pt x="1128223" y="994123"/>
                  </a:cubicBezTo>
                  <a:lnTo>
                    <a:pt x="19889" y="994123"/>
                  </a:lnTo>
                  <a:cubicBezTo>
                    <a:pt x="14614" y="994123"/>
                    <a:pt x="9555" y="992028"/>
                    <a:pt x="5825" y="988298"/>
                  </a:cubicBezTo>
                  <a:cubicBezTo>
                    <a:pt x="2095" y="984568"/>
                    <a:pt x="0" y="979509"/>
                    <a:pt x="0" y="974234"/>
                  </a:cubicBezTo>
                  <a:lnTo>
                    <a:pt x="0" y="19889"/>
                  </a:lnTo>
                  <a:cubicBezTo>
                    <a:pt x="0" y="14614"/>
                    <a:pt x="2095" y="9555"/>
                    <a:pt x="5825" y="5825"/>
                  </a:cubicBezTo>
                  <a:cubicBezTo>
                    <a:pt x="9555" y="2095"/>
                    <a:pt x="14614" y="0"/>
                    <a:pt x="19889" y="0"/>
                  </a:cubicBezTo>
                  <a:close/>
                </a:path>
              </a:pathLst>
            </a:custGeom>
            <a:blipFill>
              <a:blip r:embed="rId5"/>
              <a:stretch>
                <a:fillRect l="-1064" t="-3336" r="-12051" b="-264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887603" y="684817"/>
            <a:ext cx="9066420" cy="1116894"/>
            <a:chOff x="0" y="0"/>
            <a:chExt cx="2387864" cy="2941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87864" cy="294162"/>
            </a:xfrm>
            <a:custGeom>
              <a:avLst/>
              <a:gdLst/>
              <a:ahLst/>
              <a:cxnLst/>
              <a:rect r="r" b="b" t="t" l="l"/>
              <a:pathLst>
                <a:path h="294162" w="2387864">
                  <a:moveTo>
                    <a:pt x="43549" y="0"/>
                  </a:moveTo>
                  <a:lnTo>
                    <a:pt x="2344314" y="0"/>
                  </a:lnTo>
                  <a:cubicBezTo>
                    <a:pt x="2368366" y="0"/>
                    <a:pt x="2387864" y="19498"/>
                    <a:pt x="2387864" y="43549"/>
                  </a:cubicBezTo>
                  <a:lnTo>
                    <a:pt x="2387864" y="250612"/>
                  </a:lnTo>
                  <a:cubicBezTo>
                    <a:pt x="2387864" y="262162"/>
                    <a:pt x="2383275" y="273239"/>
                    <a:pt x="2375108" y="281406"/>
                  </a:cubicBezTo>
                  <a:cubicBezTo>
                    <a:pt x="2366941" y="289573"/>
                    <a:pt x="2355864" y="294162"/>
                    <a:pt x="2344314" y="294162"/>
                  </a:cubicBezTo>
                  <a:lnTo>
                    <a:pt x="43549" y="294162"/>
                  </a:lnTo>
                  <a:cubicBezTo>
                    <a:pt x="19498" y="294162"/>
                    <a:pt x="0" y="274664"/>
                    <a:pt x="0" y="250612"/>
                  </a:cubicBezTo>
                  <a:lnTo>
                    <a:pt x="0" y="43549"/>
                  </a:lnTo>
                  <a:cubicBezTo>
                    <a:pt x="0" y="19498"/>
                    <a:pt x="19498" y="0"/>
                    <a:pt x="435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87864" cy="33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876041" y="568865"/>
            <a:ext cx="6928002" cy="1110782"/>
            <a:chOff x="0" y="0"/>
            <a:chExt cx="1824659" cy="2925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4659" cy="292552"/>
            </a:xfrm>
            <a:custGeom>
              <a:avLst/>
              <a:gdLst/>
              <a:ahLst/>
              <a:cxnLst/>
              <a:rect r="r" b="b" t="t" l="l"/>
              <a:pathLst>
                <a:path h="292552" w="1824659">
                  <a:moveTo>
                    <a:pt x="56992" y="0"/>
                  </a:moveTo>
                  <a:lnTo>
                    <a:pt x="1767667" y="0"/>
                  </a:lnTo>
                  <a:cubicBezTo>
                    <a:pt x="1782783" y="0"/>
                    <a:pt x="1797279" y="6004"/>
                    <a:pt x="1807967" y="16692"/>
                  </a:cubicBezTo>
                  <a:cubicBezTo>
                    <a:pt x="1818655" y="27380"/>
                    <a:pt x="1824659" y="41876"/>
                    <a:pt x="1824659" y="56992"/>
                  </a:cubicBezTo>
                  <a:lnTo>
                    <a:pt x="1824659" y="235560"/>
                  </a:lnTo>
                  <a:cubicBezTo>
                    <a:pt x="1824659" y="267036"/>
                    <a:pt x="1799143" y="292552"/>
                    <a:pt x="1767667" y="292552"/>
                  </a:cubicBezTo>
                  <a:lnTo>
                    <a:pt x="56992" y="292552"/>
                  </a:lnTo>
                  <a:cubicBezTo>
                    <a:pt x="41876" y="292552"/>
                    <a:pt x="27380" y="286547"/>
                    <a:pt x="16692" y="275859"/>
                  </a:cubicBezTo>
                  <a:cubicBezTo>
                    <a:pt x="6004" y="265171"/>
                    <a:pt x="0" y="250675"/>
                    <a:pt x="0" y="235560"/>
                  </a:cubicBezTo>
                  <a:lnTo>
                    <a:pt x="0" y="56992"/>
                  </a:lnTo>
                  <a:cubicBezTo>
                    <a:pt x="0" y="41876"/>
                    <a:pt x="6004" y="27380"/>
                    <a:pt x="16692" y="16692"/>
                  </a:cubicBezTo>
                  <a:cubicBezTo>
                    <a:pt x="27380" y="6004"/>
                    <a:pt x="41876" y="0"/>
                    <a:pt x="569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24659" cy="330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428504" y="5745266"/>
            <a:ext cx="5347278" cy="56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tank control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73" y="613737"/>
            <a:ext cx="5507726" cy="104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6"/>
              </a:lnSpc>
            </a:pPr>
            <a:r>
              <a:rPr lang="en-US" sz="5561">
                <a:solidFill>
                  <a:srgbClr val="C53A28"/>
                </a:solidFill>
                <a:latin typeface="Balloon Drop Shadow Standard"/>
                <a:ea typeface="Balloon Drop Shadow Standard"/>
                <a:cs typeface="Balloon Drop Shadow Standard"/>
                <a:sym typeface="Balloon Drop Shadow Standard"/>
              </a:rPr>
              <a:t>working process: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7872" y="-634982"/>
            <a:ext cx="634982" cy="6349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262" y="781395"/>
            <a:ext cx="494610" cy="4946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AB5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109400">
            <a:off x="12750956" y="-775361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87340" y="219905"/>
            <a:ext cx="2793985" cy="5321876"/>
          </a:xfrm>
          <a:custGeom>
            <a:avLst/>
            <a:gdLst/>
            <a:ahLst/>
            <a:cxnLst/>
            <a:rect r="r" b="b" t="t" l="l"/>
            <a:pathLst>
              <a:path h="5321876" w="2793985">
                <a:moveTo>
                  <a:pt x="0" y="0"/>
                </a:moveTo>
                <a:lnTo>
                  <a:pt x="2793986" y="0"/>
                </a:lnTo>
                <a:lnTo>
                  <a:pt x="2793986" y="5321877"/>
                </a:lnTo>
                <a:lnTo>
                  <a:pt x="0" y="532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7872" y="537813"/>
            <a:ext cx="13039468" cy="92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2"/>
              </a:lnSpc>
            </a:pPr>
            <a:r>
              <a:rPr lang="en-US" sz="5366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are the issues it can tackle?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262" y="2559283"/>
            <a:ext cx="12900184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in 4 people globally will face water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scarcity by 2025(UN report)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262" y="4782979"/>
            <a:ext cx="18288000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 30% of water is wasted due to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overflow and leakage in storage tanks world wide 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903548" y="1478033"/>
            <a:ext cx="121255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2032" y="581129"/>
            <a:ext cx="4363935" cy="43639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3407869">
            <a:off x="12209833" y="324792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1"/>
                </a:lnTo>
                <a:lnTo>
                  <a:pt x="0" y="535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11768" y="581129"/>
            <a:ext cx="4633961" cy="4198976"/>
            <a:chOff x="0" y="0"/>
            <a:chExt cx="89700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7000" cy="812800"/>
            </a:xfrm>
            <a:custGeom>
              <a:avLst/>
              <a:gdLst/>
              <a:ahLst/>
              <a:cxnLst/>
              <a:rect r="r" b="b" t="t" l="l"/>
              <a:pathLst>
                <a:path h="812800" w="897000">
                  <a:moveTo>
                    <a:pt x="0" y="0"/>
                  </a:moveTo>
                  <a:lnTo>
                    <a:pt x="897000" y="0"/>
                  </a:lnTo>
                  <a:lnTo>
                    <a:pt x="8970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528" t="0" r="-2689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48907"/>
            <a:ext cx="5247532" cy="4296157"/>
            <a:chOff x="0" y="0"/>
            <a:chExt cx="812980" cy="665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980" cy="665587"/>
            </a:xfrm>
            <a:custGeom>
              <a:avLst/>
              <a:gdLst/>
              <a:ahLst/>
              <a:cxnLst/>
              <a:rect r="r" b="b" t="t" l="l"/>
              <a:pathLst>
                <a:path h="665587" w="812980">
                  <a:moveTo>
                    <a:pt x="0" y="0"/>
                  </a:moveTo>
                  <a:lnTo>
                    <a:pt x="812980" y="0"/>
                  </a:lnTo>
                  <a:lnTo>
                    <a:pt x="812980" y="665587"/>
                  </a:lnTo>
                  <a:lnTo>
                    <a:pt x="0" y="665587"/>
                  </a:lnTo>
                  <a:close/>
                </a:path>
              </a:pathLst>
            </a:custGeom>
            <a:blipFill>
              <a:blip r:embed="rId6"/>
              <a:stretch>
                <a:fillRect l="-28157" t="0" r="-2815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3407869">
            <a:off x="-5411069" y="10195280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16983" y="5010150"/>
            <a:ext cx="5454033" cy="108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631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improvement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897821" y="6091050"/>
            <a:ext cx="61138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74149" y="6557480"/>
            <a:ext cx="16440100" cy="245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3439" indent="-501720" lvl="1">
              <a:lnSpc>
                <a:spcPts val="6506"/>
              </a:lnSpc>
              <a:buAutoNum type="arabicPeriod" startAt="1"/>
            </a:pPr>
            <a:r>
              <a:rPr lang="en-US" b="true" sz="4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use float sensors for better reading                         </a:t>
            </a:r>
          </a:p>
          <a:p>
            <a:pPr algn="ctr" marL="1003439" indent="-501720" lvl="1">
              <a:lnSpc>
                <a:spcPts val="6506"/>
              </a:lnSpc>
              <a:buAutoNum type="arabicPeriod" startAt="1"/>
            </a:pPr>
            <a:r>
              <a:rPr lang="en-US" b="true" sz="4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use GSM modules or IOT for remote monitoring</a:t>
            </a:r>
          </a:p>
          <a:p>
            <a:pPr algn="ctr" marL="1003439" indent="-501720" lvl="1">
              <a:lnSpc>
                <a:spcPts val="6506"/>
              </a:lnSpc>
              <a:buAutoNum type="arabicPeriod" startAt="1"/>
            </a:pPr>
            <a:r>
              <a:rPr lang="en-US" b="true" sz="4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cantrol multiple tanks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584313" y="38714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335521"/>
            <a:ext cx="7984624" cy="5237668"/>
            <a:chOff x="0" y="0"/>
            <a:chExt cx="123908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239082">
                  <a:moveTo>
                    <a:pt x="22301" y="0"/>
                  </a:moveTo>
                  <a:lnTo>
                    <a:pt x="1216782" y="0"/>
                  </a:lnTo>
                  <a:cubicBezTo>
                    <a:pt x="1222696" y="0"/>
                    <a:pt x="1228368" y="2350"/>
                    <a:pt x="1232551" y="6532"/>
                  </a:cubicBezTo>
                  <a:cubicBezTo>
                    <a:pt x="1236733" y="10714"/>
                    <a:pt x="1239082" y="16386"/>
                    <a:pt x="1239082" y="22301"/>
                  </a:cubicBezTo>
                  <a:lnTo>
                    <a:pt x="1239082" y="790499"/>
                  </a:lnTo>
                  <a:cubicBezTo>
                    <a:pt x="1239082" y="796414"/>
                    <a:pt x="1236733" y="802086"/>
                    <a:pt x="1232551" y="806268"/>
                  </a:cubicBezTo>
                  <a:cubicBezTo>
                    <a:pt x="1228368" y="810450"/>
                    <a:pt x="1222696" y="812800"/>
                    <a:pt x="1216782" y="812800"/>
                  </a:cubicBezTo>
                  <a:lnTo>
                    <a:pt x="22301" y="812800"/>
                  </a:lnTo>
                  <a:cubicBezTo>
                    <a:pt x="16386" y="812800"/>
                    <a:pt x="10714" y="810450"/>
                    <a:pt x="6532" y="806268"/>
                  </a:cubicBezTo>
                  <a:cubicBezTo>
                    <a:pt x="2350" y="802086"/>
                    <a:pt x="0" y="796414"/>
                    <a:pt x="0" y="790499"/>
                  </a:cubicBezTo>
                  <a:lnTo>
                    <a:pt x="0" y="22301"/>
                  </a:lnTo>
                  <a:cubicBezTo>
                    <a:pt x="0" y="16386"/>
                    <a:pt x="2350" y="10714"/>
                    <a:pt x="6532" y="6532"/>
                  </a:cubicBezTo>
                  <a:cubicBezTo>
                    <a:pt x="10714" y="2350"/>
                    <a:pt x="16386" y="0"/>
                    <a:pt x="22301" y="0"/>
                  </a:cubicBezTo>
                  <a:close/>
                </a:path>
              </a:pathLst>
            </a:custGeom>
            <a:blipFill>
              <a:blip r:embed="rId4"/>
              <a:stretch>
                <a:fillRect l="-4778" t="0" r="-477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253786"/>
            <a:ext cx="6265720" cy="147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8642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it’s use:</a:t>
            </a:r>
          </a:p>
        </p:txBody>
      </p:sp>
      <p:sp>
        <p:nvSpPr>
          <p:cNvPr name="AutoShape 6" id="6"/>
          <p:cNvSpPr/>
          <p:nvPr/>
        </p:nvSpPr>
        <p:spPr>
          <a:xfrm>
            <a:off x="-177525" y="173512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144000" y="6741608"/>
            <a:ext cx="8115300" cy="2197000"/>
            <a:chOff x="0" y="0"/>
            <a:chExt cx="2137363" cy="5786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7363" cy="578634"/>
            </a:xfrm>
            <a:custGeom>
              <a:avLst/>
              <a:gdLst/>
              <a:ahLst/>
              <a:cxnLst/>
              <a:rect r="r" b="b" t="t" l="l"/>
              <a:pathLst>
                <a:path h="578634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529980"/>
                  </a:lnTo>
                  <a:cubicBezTo>
                    <a:pt x="2137363" y="556851"/>
                    <a:pt x="2115580" y="578634"/>
                    <a:pt x="2088710" y="578634"/>
                  </a:cubicBezTo>
                  <a:lnTo>
                    <a:pt x="48654" y="578634"/>
                  </a:lnTo>
                  <a:cubicBezTo>
                    <a:pt x="21783" y="578634"/>
                    <a:pt x="0" y="556851"/>
                    <a:pt x="0" y="529980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>
                <a:alpha val="5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37363" cy="616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6154" y="2510455"/>
            <a:ext cx="7163591" cy="2633045"/>
            <a:chOff x="0" y="0"/>
            <a:chExt cx="1886707" cy="6934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6707" cy="693477"/>
            </a:xfrm>
            <a:custGeom>
              <a:avLst/>
              <a:gdLst/>
              <a:ahLst/>
              <a:cxnLst/>
              <a:rect r="r" b="b" t="t" l="l"/>
              <a:pathLst>
                <a:path h="693477" w="1886707">
                  <a:moveTo>
                    <a:pt x="55117" y="0"/>
                  </a:moveTo>
                  <a:lnTo>
                    <a:pt x="1831590" y="0"/>
                  </a:lnTo>
                  <a:cubicBezTo>
                    <a:pt x="1846208" y="0"/>
                    <a:pt x="1860227" y="5807"/>
                    <a:pt x="1870564" y="16143"/>
                  </a:cubicBezTo>
                  <a:cubicBezTo>
                    <a:pt x="1880900" y="26480"/>
                    <a:pt x="1886707" y="40499"/>
                    <a:pt x="1886707" y="55117"/>
                  </a:cubicBezTo>
                  <a:lnTo>
                    <a:pt x="1886707" y="638360"/>
                  </a:lnTo>
                  <a:cubicBezTo>
                    <a:pt x="1886707" y="668800"/>
                    <a:pt x="1862030" y="693477"/>
                    <a:pt x="1831590" y="693477"/>
                  </a:cubicBezTo>
                  <a:lnTo>
                    <a:pt x="55117" y="693477"/>
                  </a:lnTo>
                  <a:cubicBezTo>
                    <a:pt x="40499" y="693477"/>
                    <a:pt x="26480" y="687670"/>
                    <a:pt x="16143" y="677334"/>
                  </a:cubicBezTo>
                  <a:cubicBezTo>
                    <a:pt x="5807" y="666997"/>
                    <a:pt x="0" y="652978"/>
                    <a:pt x="0" y="638360"/>
                  </a:cubicBezTo>
                  <a:lnTo>
                    <a:pt x="0" y="55117"/>
                  </a:lnTo>
                  <a:cubicBezTo>
                    <a:pt x="0" y="24677"/>
                    <a:pt x="24677" y="0"/>
                    <a:pt x="55117" y="0"/>
                  </a:cubicBezTo>
                  <a:close/>
                </a:path>
              </a:pathLst>
            </a:custGeom>
            <a:solidFill>
              <a:srgbClr val="FFDE59">
                <a:alpha val="5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86707" cy="731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6154" y="5371538"/>
            <a:ext cx="7163591" cy="2403303"/>
            <a:chOff x="0" y="0"/>
            <a:chExt cx="1886707" cy="6329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6707" cy="632969"/>
            </a:xfrm>
            <a:custGeom>
              <a:avLst/>
              <a:gdLst/>
              <a:ahLst/>
              <a:cxnLst/>
              <a:rect r="r" b="b" t="t" l="l"/>
              <a:pathLst>
                <a:path h="632969" w="1886707">
                  <a:moveTo>
                    <a:pt x="55117" y="0"/>
                  </a:moveTo>
                  <a:lnTo>
                    <a:pt x="1831590" y="0"/>
                  </a:lnTo>
                  <a:cubicBezTo>
                    <a:pt x="1846208" y="0"/>
                    <a:pt x="1860227" y="5807"/>
                    <a:pt x="1870564" y="16143"/>
                  </a:cubicBezTo>
                  <a:cubicBezTo>
                    <a:pt x="1880900" y="26480"/>
                    <a:pt x="1886707" y="40499"/>
                    <a:pt x="1886707" y="55117"/>
                  </a:cubicBezTo>
                  <a:lnTo>
                    <a:pt x="1886707" y="577851"/>
                  </a:lnTo>
                  <a:cubicBezTo>
                    <a:pt x="1886707" y="608292"/>
                    <a:pt x="1862030" y="632969"/>
                    <a:pt x="1831590" y="632969"/>
                  </a:cubicBezTo>
                  <a:lnTo>
                    <a:pt x="55117" y="632969"/>
                  </a:lnTo>
                  <a:cubicBezTo>
                    <a:pt x="24677" y="632969"/>
                    <a:pt x="0" y="608292"/>
                    <a:pt x="0" y="577851"/>
                  </a:cubicBezTo>
                  <a:lnTo>
                    <a:pt x="0" y="55117"/>
                  </a:lnTo>
                  <a:cubicBezTo>
                    <a:pt x="0" y="24677"/>
                    <a:pt x="24677" y="0"/>
                    <a:pt x="55117" y="0"/>
                  </a:cubicBezTo>
                  <a:close/>
                </a:path>
              </a:pathLst>
            </a:custGeom>
            <a:solidFill>
              <a:srgbClr val="FFDE59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86707" cy="67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63896" y="3005736"/>
            <a:ext cx="6868107" cy="152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*Households: Ensuring a steady water </a:t>
            </a:r>
          </a:p>
          <a:p>
            <a:pPr algn="ctr">
              <a:lnSpc>
                <a:spcPts val="4057"/>
              </a:lnSpc>
            </a:pPr>
            <a:r>
              <a:rPr lang="en-US" sz="2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supply for drinking, cooking, </a:t>
            </a:r>
          </a:p>
          <a:p>
            <a:pPr algn="ctr">
              <a:lnSpc>
                <a:spcPts val="4057"/>
              </a:lnSpc>
            </a:pPr>
            <a:r>
              <a:rPr lang="en-US" sz="2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cleaning.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497" y="5807888"/>
            <a:ext cx="6698906" cy="147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*Industrial Use: Providing a consistent </a:t>
            </a:r>
          </a:p>
          <a:p>
            <a:pPr algn="ctr">
              <a:lnSpc>
                <a:spcPts val="3906"/>
              </a:lnSpc>
            </a:pPr>
            <a:r>
              <a:rPr lang="en-US" sz="279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 of water or chemicals in</a:t>
            </a:r>
          </a:p>
          <a:p>
            <a:pPr algn="ctr">
              <a:lnSpc>
                <a:spcPts val="3906"/>
              </a:lnSpc>
            </a:pPr>
            <a:r>
              <a:rPr lang="en-US" sz="279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manufacturing processes.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7711" y="6961161"/>
            <a:ext cx="7537634" cy="157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*Gardening and Agriculture: Maintaining </a:t>
            </a:r>
          </a:p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optimal soil moisture levels </a:t>
            </a:r>
          </a:p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irrigation systems.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4" y="138473"/>
            <a:ext cx="3969054" cy="130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7"/>
              </a:lnSpc>
            </a:pPr>
            <a:r>
              <a:rPr lang="en-US" sz="6790">
                <a:solidFill>
                  <a:srgbClr val="000000"/>
                </a:solidFill>
                <a:latin typeface="Balloon Small Caps Extra Bold"/>
                <a:ea typeface="Balloon Small Caps Extra Bold"/>
                <a:cs typeface="Balloon Small Caps Extra Bold"/>
                <a:sym typeface="Balloon Small Caps Extra Bold"/>
              </a:rPr>
              <a:t>Advantages :</a:t>
            </a:r>
          </a:p>
        </p:txBody>
      </p:sp>
      <p:sp>
        <p:nvSpPr>
          <p:cNvPr name="AutoShape 3" id="3"/>
          <p:cNvSpPr/>
          <p:nvPr/>
        </p:nvSpPr>
        <p:spPr>
          <a:xfrm>
            <a:off x="-2217420" y="124193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0" y="990600"/>
            <a:ext cx="18086101" cy="920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1. Convenience</a:t>
            </a:r>
          </a:p>
          <a:p>
            <a:pPr algn="ctr">
              <a:lnSpc>
                <a:spcPts val="3153"/>
              </a:lnSpc>
            </a:pP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Automated Operation: Sensors and mechanisms ensure the tank refills itself as needed without human intervention.</a:t>
            </a:r>
          </a:p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2. Time-Saving</a:t>
            </a:r>
          </a:p>
          <a:p>
            <a:pPr algn="ctr">
              <a:lnSpc>
                <a:spcPts val="3153"/>
              </a:lnSpc>
            </a:pP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Continuous Availability: Ensures a constant supply of water or other liquids, reducing downtime.</a:t>
            </a:r>
          </a:p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3. Water Conservation</a:t>
            </a:r>
          </a:p>
          <a:p>
            <a:pPr algn="ctr">
              <a:lnSpc>
                <a:spcPts val="3153"/>
              </a:lnSpc>
            </a:pP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Minimized Waste: Automatic systems prevent overflow by stopping refilling when the tank reaches its capacity.</a:t>
            </a: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Usage: Sensors can optimize water use, ensuring just the right amount is replenished.</a:t>
            </a:r>
          </a:p>
          <a:p>
            <a:pPr algn="ctr">
              <a:lnSpc>
                <a:spcPts val="3153"/>
              </a:lnSpc>
            </a:pPr>
          </a:p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4. DIY potential</a:t>
            </a: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can fix something or create an object that addresses what is missing .</a:t>
            </a:r>
          </a:p>
          <a:p>
            <a:pPr algn="ctr">
              <a:lnSpc>
                <a:spcPts val="3153"/>
              </a:lnSpc>
            </a:pPr>
          </a:p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5. Cost-Effectiveness</a:t>
            </a:r>
          </a:p>
          <a:p>
            <a:pPr algn="ctr">
              <a:lnSpc>
                <a:spcPts val="3153"/>
              </a:lnSpc>
            </a:pP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Maintenance Costs: Automated systems can reduce wear and tear associated with overuse or misuse of pumps and valves.</a:t>
            </a:r>
          </a:p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6.</a:t>
            </a:r>
            <a:r>
              <a:rPr lang="en-US" sz="2252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 Environmental Sustainability</a:t>
            </a:r>
          </a:p>
          <a:p>
            <a:pPr algn="ctr">
              <a:lnSpc>
                <a:spcPts val="3153"/>
              </a:lnSpc>
            </a:pPr>
          </a:p>
          <a:p>
            <a:pPr algn="ctr" marL="486381" indent="-243190" lvl="1">
              <a:lnSpc>
                <a:spcPts val="3153"/>
              </a:lnSpc>
              <a:buFont typeface="Arial"/>
              <a:buChar char="•"/>
            </a:pPr>
            <a:r>
              <a:rPr lang="en-US" sz="22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Smart Integration: Can be connected to systems like rainwater harvesting, ensuring sustainable water usage.</a:t>
            </a:r>
          </a:p>
          <a:p>
            <a:pPr algn="ctr">
              <a:lnSpc>
                <a:spcPts val="3153"/>
              </a:lnSpc>
            </a:pPr>
          </a:p>
          <a:p>
            <a:pPr algn="ctr">
              <a:lnSpc>
                <a:spcPts val="315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3407869">
            <a:off x="13180412" y="928244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452598" y="1443673"/>
            <a:ext cx="130014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58274" y="1925825"/>
            <a:ext cx="3721155" cy="2548273"/>
            <a:chOff x="0" y="0"/>
            <a:chExt cx="1316223" cy="9013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6223" cy="901359"/>
            </a:xfrm>
            <a:custGeom>
              <a:avLst/>
              <a:gdLst/>
              <a:ahLst/>
              <a:cxnLst/>
              <a:rect r="r" b="b" t="t" l="l"/>
              <a:pathLst>
                <a:path h="901359" w="1316223">
                  <a:moveTo>
                    <a:pt x="47852" y="0"/>
                  </a:moveTo>
                  <a:lnTo>
                    <a:pt x="1268372" y="0"/>
                  </a:lnTo>
                  <a:cubicBezTo>
                    <a:pt x="1281063" y="0"/>
                    <a:pt x="1293234" y="5042"/>
                    <a:pt x="1302208" y="14015"/>
                  </a:cubicBezTo>
                  <a:cubicBezTo>
                    <a:pt x="1311182" y="22989"/>
                    <a:pt x="1316223" y="35161"/>
                    <a:pt x="1316223" y="47852"/>
                  </a:cubicBezTo>
                  <a:lnTo>
                    <a:pt x="1316223" y="853507"/>
                  </a:lnTo>
                  <a:cubicBezTo>
                    <a:pt x="1316223" y="866198"/>
                    <a:pt x="1311182" y="878369"/>
                    <a:pt x="1302208" y="887343"/>
                  </a:cubicBezTo>
                  <a:cubicBezTo>
                    <a:pt x="1293234" y="896317"/>
                    <a:pt x="1281063" y="901359"/>
                    <a:pt x="1268372" y="901359"/>
                  </a:cubicBezTo>
                  <a:lnTo>
                    <a:pt x="47852" y="901359"/>
                  </a:lnTo>
                  <a:cubicBezTo>
                    <a:pt x="35161" y="901359"/>
                    <a:pt x="22989" y="896317"/>
                    <a:pt x="14015" y="887343"/>
                  </a:cubicBezTo>
                  <a:cubicBezTo>
                    <a:pt x="5042" y="878369"/>
                    <a:pt x="0" y="866198"/>
                    <a:pt x="0" y="853507"/>
                  </a:cubicBezTo>
                  <a:lnTo>
                    <a:pt x="0" y="47852"/>
                  </a:lnTo>
                  <a:cubicBezTo>
                    <a:pt x="0" y="35161"/>
                    <a:pt x="5042" y="22989"/>
                    <a:pt x="14015" y="14015"/>
                  </a:cubicBezTo>
                  <a:cubicBezTo>
                    <a:pt x="22989" y="5042"/>
                    <a:pt x="35161" y="0"/>
                    <a:pt x="478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59" r="0" b="-475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77304" y="1953829"/>
            <a:ext cx="3841551" cy="2463119"/>
            <a:chOff x="0" y="0"/>
            <a:chExt cx="901906" cy="578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1906" cy="578282"/>
            </a:xfrm>
            <a:custGeom>
              <a:avLst/>
              <a:gdLst/>
              <a:ahLst/>
              <a:cxnLst/>
              <a:rect r="r" b="b" t="t" l="l"/>
              <a:pathLst>
                <a:path h="578282" w="901906">
                  <a:moveTo>
                    <a:pt x="46352" y="0"/>
                  </a:moveTo>
                  <a:lnTo>
                    <a:pt x="855553" y="0"/>
                  </a:lnTo>
                  <a:cubicBezTo>
                    <a:pt x="867847" y="0"/>
                    <a:pt x="879637" y="4884"/>
                    <a:pt x="888329" y="13576"/>
                  </a:cubicBezTo>
                  <a:cubicBezTo>
                    <a:pt x="897022" y="22269"/>
                    <a:pt x="901906" y="34059"/>
                    <a:pt x="901906" y="46352"/>
                  </a:cubicBezTo>
                  <a:lnTo>
                    <a:pt x="901906" y="531930"/>
                  </a:lnTo>
                  <a:cubicBezTo>
                    <a:pt x="901906" y="557530"/>
                    <a:pt x="881153" y="578282"/>
                    <a:pt x="855553" y="578282"/>
                  </a:cubicBezTo>
                  <a:lnTo>
                    <a:pt x="46352" y="578282"/>
                  </a:lnTo>
                  <a:cubicBezTo>
                    <a:pt x="34059" y="578282"/>
                    <a:pt x="22269" y="573399"/>
                    <a:pt x="13576" y="564706"/>
                  </a:cubicBezTo>
                  <a:cubicBezTo>
                    <a:pt x="4884" y="556013"/>
                    <a:pt x="0" y="544224"/>
                    <a:pt x="0" y="531930"/>
                  </a:cubicBezTo>
                  <a:lnTo>
                    <a:pt x="0" y="46352"/>
                  </a:lnTo>
                  <a:cubicBezTo>
                    <a:pt x="0" y="20753"/>
                    <a:pt x="20753" y="0"/>
                    <a:pt x="4635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438" r="0" b="-3352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87036" y="1925825"/>
            <a:ext cx="3148902" cy="2700673"/>
            <a:chOff x="0" y="0"/>
            <a:chExt cx="930568" cy="7981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0568" cy="798107"/>
            </a:xfrm>
            <a:custGeom>
              <a:avLst/>
              <a:gdLst/>
              <a:ahLst/>
              <a:cxnLst/>
              <a:rect r="r" b="b" t="t" l="l"/>
              <a:pathLst>
                <a:path h="798107" w="930568">
                  <a:moveTo>
                    <a:pt x="56548" y="0"/>
                  </a:moveTo>
                  <a:lnTo>
                    <a:pt x="874020" y="0"/>
                  </a:lnTo>
                  <a:cubicBezTo>
                    <a:pt x="889018" y="0"/>
                    <a:pt x="903401" y="5958"/>
                    <a:pt x="914006" y="16563"/>
                  </a:cubicBezTo>
                  <a:cubicBezTo>
                    <a:pt x="924611" y="27167"/>
                    <a:pt x="930568" y="41551"/>
                    <a:pt x="930568" y="56548"/>
                  </a:cubicBezTo>
                  <a:lnTo>
                    <a:pt x="930568" y="741559"/>
                  </a:lnTo>
                  <a:cubicBezTo>
                    <a:pt x="930568" y="772790"/>
                    <a:pt x="905251" y="798107"/>
                    <a:pt x="874020" y="798107"/>
                  </a:cubicBezTo>
                  <a:lnTo>
                    <a:pt x="56548" y="798107"/>
                  </a:lnTo>
                  <a:cubicBezTo>
                    <a:pt x="25317" y="798107"/>
                    <a:pt x="0" y="772790"/>
                    <a:pt x="0" y="741559"/>
                  </a:cubicBezTo>
                  <a:lnTo>
                    <a:pt x="0" y="56548"/>
                  </a:lnTo>
                  <a:cubicBezTo>
                    <a:pt x="0" y="25317"/>
                    <a:pt x="25317" y="0"/>
                    <a:pt x="56548" y="0"/>
                  </a:cubicBezTo>
                  <a:close/>
                </a:path>
              </a:pathLst>
            </a:custGeom>
            <a:blipFill>
              <a:blip r:embed="rId4"/>
              <a:stretch>
                <a:fillRect l="-301" t="0" r="-301" b="-1729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55038" y="1925825"/>
            <a:ext cx="3777859" cy="2700673"/>
            <a:chOff x="0" y="0"/>
            <a:chExt cx="1061613" cy="758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1613" cy="758914"/>
            </a:xfrm>
            <a:custGeom>
              <a:avLst/>
              <a:gdLst/>
              <a:ahLst/>
              <a:cxnLst/>
              <a:rect r="r" b="b" t="t" l="l"/>
              <a:pathLst>
                <a:path h="758914" w="1061613">
                  <a:moveTo>
                    <a:pt x="47134" y="0"/>
                  </a:moveTo>
                  <a:lnTo>
                    <a:pt x="1014479" y="0"/>
                  </a:lnTo>
                  <a:cubicBezTo>
                    <a:pt x="1040510" y="0"/>
                    <a:pt x="1061613" y="21102"/>
                    <a:pt x="1061613" y="47134"/>
                  </a:cubicBezTo>
                  <a:lnTo>
                    <a:pt x="1061613" y="711780"/>
                  </a:lnTo>
                  <a:cubicBezTo>
                    <a:pt x="1061613" y="724281"/>
                    <a:pt x="1056647" y="736269"/>
                    <a:pt x="1047808" y="745108"/>
                  </a:cubicBezTo>
                  <a:cubicBezTo>
                    <a:pt x="1038968" y="753948"/>
                    <a:pt x="1026980" y="758914"/>
                    <a:pt x="1014479" y="758914"/>
                  </a:cubicBezTo>
                  <a:lnTo>
                    <a:pt x="47134" y="758914"/>
                  </a:lnTo>
                  <a:cubicBezTo>
                    <a:pt x="34633" y="758914"/>
                    <a:pt x="22644" y="753948"/>
                    <a:pt x="13805" y="745108"/>
                  </a:cubicBezTo>
                  <a:cubicBezTo>
                    <a:pt x="4966" y="736269"/>
                    <a:pt x="0" y="724281"/>
                    <a:pt x="0" y="711780"/>
                  </a:cubicBezTo>
                  <a:lnTo>
                    <a:pt x="0" y="47134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942" r="0" b="-1994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7084" y="5995153"/>
            <a:ext cx="3049794" cy="2635362"/>
            <a:chOff x="0" y="0"/>
            <a:chExt cx="940619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619" cy="812800"/>
            </a:xfrm>
            <a:custGeom>
              <a:avLst/>
              <a:gdLst/>
              <a:ahLst/>
              <a:cxnLst/>
              <a:rect r="r" b="b" t="t" l="l"/>
              <a:pathLst>
                <a:path h="812800" w="940619">
                  <a:moveTo>
                    <a:pt x="58386" y="0"/>
                  </a:moveTo>
                  <a:lnTo>
                    <a:pt x="882234" y="0"/>
                  </a:lnTo>
                  <a:cubicBezTo>
                    <a:pt x="914479" y="0"/>
                    <a:pt x="940619" y="26140"/>
                    <a:pt x="940619" y="58386"/>
                  </a:cubicBezTo>
                  <a:lnTo>
                    <a:pt x="940619" y="754414"/>
                  </a:lnTo>
                  <a:cubicBezTo>
                    <a:pt x="940619" y="786660"/>
                    <a:pt x="914479" y="812800"/>
                    <a:pt x="882234" y="812800"/>
                  </a:cubicBezTo>
                  <a:lnTo>
                    <a:pt x="58386" y="812800"/>
                  </a:lnTo>
                  <a:cubicBezTo>
                    <a:pt x="26140" y="812800"/>
                    <a:pt x="0" y="786660"/>
                    <a:pt x="0" y="754414"/>
                  </a:cubicBezTo>
                  <a:lnTo>
                    <a:pt x="0" y="58386"/>
                  </a:lnTo>
                  <a:cubicBezTo>
                    <a:pt x="0" y="26140"/>
                    <a:pt x="26140" y="0"/>
                    <a:pt x="5838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862" r="0" b="-786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53153" y="6059639"/>
            <a:ext cx="3795150" cy="2506390"/>
            <a:chOff x="0" y="0"/>
            <a:chExt cx="1005284" cy="6639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5284" cy="663909"/>
            </a:xfrm>
            <a:custGeom>
              <a:avLst/>
              <a:gdLst/>
              <a:ahLst/>
              <a:cxnLst/>
              <a:rect r="r" b="b" t="t" l="l"/>
              <a:pathLst>
                <a:path h="663909" w="1005284">
                  <a:moveTo>
                    <a:pt x="46919" y="0"/>
                  </a:moveTo>
                  <a:lnTo>
                    <a:pt x="958366" y="0"/>
                  </a:lnTo>
                  <a:cubicBezTo>
                    <a:pt x="984278" y="0"/>
                    <a:pt x="1005284" y="21006"/>
                    <a:pt x="1005284" y="46919"/>
                  </a:cubicBezTo>
                  <a:lnTo>
                    <a:pt x="1005284" y="616990"/>
                  </a:lnTo>
                  <a:cubicBezTo>
                    <a:pt x="1005284" y="629434"/>
                    <a:pt x="1000341" y="641368"/>
                    <a:pt x="991542" y="650167"/>
                  </a:cubicBezTo>
                  <a:cubicBezTo>
                    <a:pt x="982743" y="658966"/>
                    <a:pt x="970809" y="663909"/>
                    <a:pt x="958366" y="663909"/>
                  </a:cubicBezTo>
                  <a:lnTo>
                    <a:pt x="46919" y="663909"/>
                  </a:lnTo>
                  <a:cubicBezTo>
                    <a:pt x="21006" y="663909"/>
                    <a:pt x="0" y="642903"/>
                    <a:pt x="0" y="616990"/>
                  </a:cubicBezTo>
                  <a:lnTo>
                    <a:pt x="0" y="46919"/>
                  </a:lnTo>
                  <a:cubicBezTo>
                    <a:pt x="0" y="21006"/>
                    <a:pt x="21006" y="0"/>
                    <a:pt x="46919" y="0"/>
                  </a:cubicBezTo>
                  <a:close/>
                </a:path>
              </a:pathLst>
            </a:custGeom>
            <a:blipFill>
              <a:blip r:embed="rId7"/>
              <a:stretch>
                <a:fillRect l="-22706" t="0" r="-42397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462423" y="6027396"/>
            <a:ext cx="2849227" cy="2570876"/>
            <a:chOff x="0" y="0"/>
            <a:chExt cx="837894" cy="756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7894" cy="756037"/>
            </a:xfrm>
            <a:custGeom>
              <a:avLst/>
              <a:gdLst/>
              <a:ahLst/>
              <a:cxnLst/>
              <a:rect r="r" b="b" t="t" l="l"/>
              <a:pathLst>
                <a:path h="756037" w="837894">
                  <a:moveTo>
                    <a:pt x="62496" y="0"/>
                  </a:moveTo>
                  <a:lnTo>
                    <a:pt x="775398" y="0"/>
                  </a:lnTo>
                  <a:cubicBezTo>
                    <a:pt x="791973" y="0"/>
                    <a:pt x="807869" y="6584"/>
                    <a:pt x="819589" y="18305"/>
                  </a:cubicBezTo>
                  <a:cubicBezTo>
                    <a:pt x="831309" y="30025"/>
                    <a:pt x="837894" y="45921"/>
                    <a:pt x="837894" y="62496"/>
                  </a:cubicBezTo>
                  <a:lnTo>
                    <a:pt x="837894" y="693541"/>
                  </a:lnTo>
                  <a:cubicBezTo>
                    <a:pt x="837894" y="728057"/>
                    <a:pt x="809913" y="756037"/>
                    <a:pt x="775398" y="756037"/>
                  </a:cubicBezTo>
                  <a:lnTo>
                    <a:pt x="62496" y="756037"/>
                  </a:lnTo>
                  <a:cubicBezTo>
                    <a:pt x="27980" y="756037"/>
                    <a:pt x="0" y="728057"/>
                    <a:pt x="0" y="693541"/>
                  </a:cubicBezTo>
                  <a:lnTo>
                    <a:pt x="0" y="62496"/>
                  </a:lnTo>
                  <a:cubicBezTo>
                    <a:pt x="0" y="27980"/>
                    <a:pt x="27980" y="0"/>
                    <a:pt x="6249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235" r="0" b="-323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752961" y="6059639"/>
            <a:ext cx="2763898" cy="2506390"/>
            <a:chOff x="0" y="0"/>
            <a:chExt cx="812800" cy="7370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37073"/>
            </a:xfrm>
            <a:custGeom>
              <a:avLst/>
              <a:gdLst/>
              <a:ahLst/>
              <a:cxnLst/>
              <a:rect r="r" b="b" t="t" l="l"/>
              <a:pathLst>
                <a:path h="737073" w="812800">
                  <a:moveTo>
                    <a:pt x="64425" y="0"/>
                  </a:moveTo>
                  <a:lnTo>
                    <a:pt x="748375" y="0"/>
                  </a:lnTo>
                  <a:cubicBezTo>
                    <a:pt x="783956" y="0"/>
                    <a:pt x="812800" y="28844"/>
                    <a:pt x="812800" y="64425"/>
                  </a:cubicBezTo>
                  <a:lnTo>
                    <a:pt x="812800" y="672648"/>
                  </a:lnTo>
                  <a:cubicBezTo>
                    <a:pt x="812800" y="708229"/>
                    <a:pt x="783956" y="737073"/>
                    <a:pt x="748375" y="737073"/>
                  </a:cubicBezTo>
                  <a:lnTo>
                    <a:pt x="64425" y="737073"/>
                  </a:lnTo>
                  <a:cubicBezTo>
                    <a:pt x="28844" y="737073"/>
                    <a:pt x="0" y="708229"/>
                    <a:pt x="0" y="672648"/>
                  </a:cubicBezTo>
                  <a:lnTo>
                    <a:pt x="0" y="64425"/>
                  </a:lnTo>
                  <a:cubicBezTo>
                    <a:pt x="0" y="28844"/>
                    <a:pt x="28844" y="0"/>
                    <a:pt x="6442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137" r="0" b="-513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532616" y="375602"/>
            <a:ext cx="12475845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Cost of the product use in the project: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407869">
            <a:off x="13196674" y="-10045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407869">
            <a:off x="-6235835" y="10304591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191247" y="6263083"/>
            <a:ext cx="2430439" cy="243043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3264" y="0"/>
                  </a:moveTo>
                  <a:lnTo>
                    <a:pt x="739536" y="0"/>
                  </a:lnTo>
                  <a:cubicBezTo>
                    <a:pt x="779999" y="0"/>
                    <a:pt x="812800" y="32801"/>
                    <a:pt x="812800" y="73264"/>
                  </a:cubicBezTo>
                  <a:lnTo>
                    <a:pt x="812800" y="739536"/>
                  </a:lnTo>
                  <a:cubicBezTo>
                    <a:pt x="812800" y="779999"/>
                    <a:pt x="779999" y="812800"/>
                    <a:pt x="739536" y="812800"/>
                  </a:cubicBezTo>
                  <a:lnTo>
                    <a:pt x="73264" y="812800"/>
                  </a:lnTo>
                  <a:cubicBezTo>
                    <a:pt x="32801" y="812800"/>
                    <a:pt x="0" y="779999"/>
                    <a:pt x="0" y="739536"/>
                  </a:cubicBezTo>
                  <a:lnTo>
                    <a:pt x="0" y="73264"/>
                  </a:lnTo>
                  <a:cubicBezTo>
                    <a:pt x="0" y="32801"/>
                    <a:pt x="32801" y="0"/>
                    <a:pt x="73264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18413" y="4626498"/>
            <a:ext cx="4160123" cy="1219066"/>
            <a:chOff x="0" y="0"/>
            <a:chExt cx="1095670" cy="3210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5670" cy="321071"/>
            </a:xfrm>
            <a:custGeom>
              <a:avLst/>
              <a:gdLst/>
              <a:ahLst/>
              <a:cxnLst/>
              <a:rect r="r" b="b" t="t" l="l"/>
              <a:pathLst>
                <a:path h="321071" w="1095670">
                  <a:moveTo>
                    <a:pt x="94910" y="0"/>
                  </a:moveTo>
                  <a:lnTo>
                    <a:pt x="1000760" y="0"/>
                  </a:lnTo>
                  <a:cubicBezTo>
                    <a:pt x="1025932" y="0"/>
                    <a:pt x="1050073" y="9999"/>
                    <a:pt x="1067872" y="27799"/>
                  </a:cubicBezTo>
                  <a:cubicBezTo>
                    <a:pt x="1085671" y="45598"/>
                    <a:pt x="1095670" y="69738"/>
                    <a:pt x="1095670" y="94910"/>
                  </a:cubicBezTo>
                  <a:lnTo>
                    <a:pt x="1095670" y="226161"/>
                  </a:lnTo>
                  <a:cubicBezTo>
                    <a:pt x="1095670" y="251332"/>
                    <a:pt x="1085671" y="275473"/>
                    <a:pt x="1067872" y="293272"/>
                  </a:cubicBezTo>
                  <a:cubicBezTo>
                    <a:pt x="1050073" y="311071"/>
                    <a:pt x="1025932" y="321071"/>
                    <a:pt x="1000760" y="321071"/>
                  </a:cubicBezTo>
                  <a:lnTo>
                    <a:pt x="94910" y="321071"/>
                  </a:lnTo>
                  <a:cubicBezTo>
                    <a:pt x="69738" y="321071"/>
                    <a:pt x="45598" y="311071"/>
                    <a:pt x="27799" y="293272"/>
                  </a:cubicBezTo>
                  <a:cubicBezTo>
                    <a:pt x="9999" y="275473"/>
                    <a:pt x="0" y="251332"/>
                    <a:pt x="0" y="226161"/>
                  </a:cubicBezTo>
                  <a:lnTo>
                    <a:pt x="0" y="94910"/>
                  </a:lnTo>
                  <a:cubicBezTo>
                    <a:pt x="0" y="69738"/>
                    <a:pt x="9999" y="45598"/>
                    <a:pt x="27799" y="27799"/>
                  </a:cubicBezTo>
                  <a:cubicBezTo>
                    <a:pt x="45598" y="9999"/>
                    <a:pt x="69738" y="0"/>
                    <a:pt x="94910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95670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28411" y="4532105"/>
            <a:ext cx="4300792" cy="1219066"/>
            <a:chOff x="0" y="0"/>
            <a:chExt cx="1132719" cy="3210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2719" cy="321071"/>
            </a:xfrm>
            <a:custGeom>
              <a:avLst/>
              <a:gdLst/>
              <a:ahLst/>
              <a:cxnLst/>
              <a:rect r="r" b="b" t="t" l="l"/>
              <a:pathLst>
                <a:path h="321071" w="1132719">
                  <a:moveTo>
                    <a:pt x="91806" y="0"/>
                  </a:moveTo>
                  <a:lnTo>
                    <a:pt x="1040913" y="0"/>
                  </a:lnTo>
                  <a:cubicBezTo>
                    <a:pt x="1091616" y="0"/>
                    <a:pt x="1132719" y="41103"/>
                    <a:pt x="1132719" y="91806"/>
                  </a:cubicBezTo>
                  <a:lnTo>
                    <a:pt x="1132719" y="229265"/>
                  </a:lnTo>
                  <a:cubicBezTo>
                    <a:pt x="1132719" y="279968"/>
                    <a:pt x="1091616" y="321071"/>
                    <a:pt x="1040913" y="321071"/>
                  </a:cubicBezTo>
                  <a:lnTo>
                    <a:pt x="91806" y="321071"/>
                  </a:lnTo>
                  <a:cubicBezTo>
                    <a:pt x="41103" y="321071"/>
                    <a:pt x="0" y="279968"/>
                    <a:pt x="0" y="229265"/>
                  </a:cubicBezTo>
                  <a:lnTo>
                    <a:pt x="0" y="91806"/>
                  </a:lnTo>
                  <a:cubicBezTo>
                    <a:pt x="0" y="41103"/>
                    <a:pt x="41103" y="0"/>
                    <a:pt x="91806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132719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78096" y="4717414"/>
            <a:ext cx="3976942" cy="1219066"/>
            <a:chOff x="0" y="0"/>
            <a:chExt cx="1047425" cy="3210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7425" cy="321071"/>
            </a:xfrm>
            <a:custGeom>
              <a:avLst/>
              <a:gdLst/>
              <a:ahLst/>
              <a:cxnLst/>
              <a:rect r="r" b="b" t="t" l="l"/>
              <a:pathLst>
                <a:path h="321071" w="1047425">
                  <a:moveTo>
                    <a:pt x="99282" y="0"/>
                  </a:moveTo>
                  <a:lnTo>
                    <a:pt x="948143" y="0"/>
                  </a:lnTo>
                  <a:cubicBezTo>
                    <a:pt x="1002975" y="0"/>
                    <a:pt x="1047425" y="44450"/>
                    <a:pt x="1047425" y="99282"/>
                  </a:cubicBezTo>
                  <a:lnTo>
                    <a:pt x="1047425" y="221789"/>
                  </a:lnTo>
                  <a:cubicBezTo>
                    <a:pt x="1047425" y="276621"/>
                    <a:pt x="1002975" y="321071"/>
                    <a:pt x="948143" y="321071"/>
                  </a:cubicBezTo>
                  <a:lnTo>
                    <a:pt x="99282" y="321071"/>
                  </a:lnTo>
                  <a:cubicBezTo>
                    <a:pt x="44450" y="321071"/>
                    <a:pt x="0" y="276621"/>
                    <a:pt x="0" y="221789"/>
                  </a:cubicBezTo>
                  <a:lnTo>
                    <a:pt x="0" y="99282"/>
                  </a:lnTo>
                  <a:cubicBezTo>
                    <a:pt x="0" y="44450"/>
                    <a:pt x="44450" y="0"/>
                    <a:pt x="99282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47425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46612" y="4733536"/>
            <a:ext cx="3712688" cy="1219066"/>
            <a:chOff x="0" y="0"/>
            <a:chExt cx="977827" cy="32107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77827" cy="321071"/>
            </a:xfrm>
            <a:custGeom>
              <a:avLst/>
              <a:gdLst/>
              <a:ahLst/>
              <a:cxnLst/>
              <a:rect r="r" b="b" t="t" l="l"/>
              <a:pathLst>
                <a:path h="321071" w="977827">
                  <a:moveTo>
                    <a:pt x="106348" y="0"/>
                  </a:moveTo>
                  <a:lnTo>
                    <a:pt x="871479" y="0"/>
                  </a:lnTo>
                  <a:cubicBezTo>
                    <a:pt x="930213" y="0"/>
                    <a:pt x="977827" y="47614"/>
                    <a:pt x="977827" y="106348"/>
                  </a:cubicBezTo>
                  <a:lnTo>
                    <a:pt x="977827" y="214723"/>
                  </a:lnTo>
                  <a:cubicBezTo>
                    <a:pt x="977827" y="273457"/>
                    <a:pt x="930213" y="321071"/>
                    <a:pt x="871479" y="321071"/>
                  </a:cubicBezTo>
                  <a:lnTo>
                    <a:pt x="106348" y="321071"/>
                  </a:lnTo>
                  <a:cubicBezTo>
                    <a:pt x="47614" y="321071"/>
                    <a:pt x="0" y="273457"/>
                    <a:pt x="0" y="214723"/>
                  </a:cubicBezTo>
                  <a:lnTo>
                    <a:pt x="0" y="106348"/>
                  </a:lnTo>
                  <a:cubicBezTo>
                    <a:pt x="0" y="47614"/>
                    <a:pt x="47614" y="0"/>
                    <a:pt x="106348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977827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54625" y="8782915"/>
            <a:ext cx="3594712" cy="1219066"/>
            <a:chOff x="0" y="0"/>
            <a:chExt cx="946755" cy="32107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46755" cy="321071"/>
            </a:xfrm>
            <a:custGeom>
              <a:avLst/>
              <a:gdLst/>
              <a:ahLst/>
              <a:cxnLst/>
              <a:rect r="r" b="b" t="t" l="l"/>
              <a:pathLst>
                <a:path h="321071" w="946755">
                  <a:moveTo>
                    <a:pt x="109839" y="0"/>
                  </a:moveTo>
                  <a:lnTo>
                    <a:pt x="836917" y="0"/>
                  </a:lnTo>
                  <a:cubicBezTo>
                    <a:pt x="897579" y="0"/>
                    <a:pt x="946755" y="49176"/>
                    <a:pt x="946755" y="109839"/>
                  </a:cubicBezTo>
                  <a:lnTo>
                    <a:pt x="946755" y="211232"/>
                  </a:lnTo>
                  <a:cubicBezTo>
                    <a:pt x="946755" y="271894"/>
                    <a:pt x="897579" y="321071"/>
                    <a:pt x="836917" y="321071"/>
                  </a:cubicBezTo>
                  <a:lnTo>
                    <a:pt x="109839" y="321071"/>
                  </a:lnTo>
                  <a:cubicBezTo>
                    <a:pt x="49176" y="321071"/>
                    <a:pt x="0" y="271894"/>
                    <a:pt x="0" y="211232"/>
                  </a:cubicBezTo>
                  <a:lnTo>
                    <a:pt x="0" y="109839"/>
                  </a:lnTo>
                  <a:cubicBezTo>
                    <a:pt x="0" y="49176"/>
                    <a:pt x="49176" y="0"/>
                    <a:pt x="109839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946755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253153" y="8718429"/>
            <a:ext cx="3594712" cy="1219066"/>
            <a:chOff x="0" y="0"/>
            <a:chExt cx="946755" cy="3210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46755" cy="321071"/>
            </a:xfrm>
            <a:custGeom>
              <a:avLst/>
              <a:gdLst/>
              <a:ahLst/>
              <a:cxnLst/>
              <a:rect r="r" b="b" t="t" l="l"/>
              <a:pathLst>
                <a:path h="321071" w="946755">
                  <a:moveTo>
                    <a:pt x="109839" y="0"/>
                  </a:moveTo>
                  <a:lnTo>
                    <a:pt x="836917" y="0"/>
                  </a:lnTo>
                  <a:cubicBezTo>
                    <a:pt x="897579" y="0"/>
                    <a:pt x="946755" y="49176"/>
                    <a:pt x="946755" y="109839"/>
                  </a:cubicBezTo>
                  <a:lnTo>
                    <a:pt x="946755" y="211232"/>
                  </a:lnTo>
                  <a:cubicBezTo>
                    <a:pt x="946755" y="271894"/>
                    <a:pt x="897579" y="321071"/>
                    <a:pt x="836917" y="321071"/>
                  </a:cubicBezTo>
                  <a:lnTo>
                    <a:pt x="109839" y="321071"/>
                  </a:lnTo>
                  <a:cubicBezTo>
                    <a:pt x="49176" y="321071"/>
                    <a:pt x="0" y="271894"/>
                    <a:pt x="0" y="211232"/>
                  </a:cubicBezTo>
                  <a:lnTo>
                    <a:pt x="0" y="109839"/>
                  </a:lnTo>
                  <a:cubicBezTo>
                    <a:pt x="0" y="49176"/>
                    <a:pt x="49176" y="0"/>
                    <a:pt x="109839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946755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58249" y="8693522"/>
            <a:ext cx="3308318" cy="1219066"/>
            <a:chOff x="0" y="0"/>
            <a:chExt cx="871327" cy="3210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71327" cy="321071"/>
            </a:xfrm>
            <a:custGeom>
              <a:avLst/>
              <a:gdLst/>
              <a:ahLst/>
              <a:cxnLst/>
              <a:rect r="r" b="b" t="t" l="l"/>
              <a:pathLst>
                <a:path h="321071" w="871327">
                  <a:moveTo>
                    <a:pt x="119347" y="0"/>
                  </a:moveTo>
                  <a:lnTo>
                    <a:pt x="751980" y="0"/>
                  </a:lnTo>
                  <a:cubicBezTo>
                    <a:pt x="783632" y="0"/>
                    <a:pt x="813989" y="12574"/>
                    <a:pt x="836371" y="34956"/>
                  </a:cubicBezTo>
                  <a:cubicBezTo>
                    <a:pt x="858753" y="57338"/>
                    <a:pt x="871327" y="87694"/>
                    <a:pt x="871327" y="119347"/>
                  </a:cubicBezTo>
                  <a:lnTo>
                    <a:pt x="871327" y="201724"/>
                  </a:lnTo>
                  <a:cubicBezTo>
                    <a:pt x="871327" y="233377"/>
                    <a:pt x="858753" y="263733"/>
                    <a:pt x="836371" y="286115"/>
                  </a:cubicBezTo>
                  <a:cubicBezTo>
                    <a:pt x="813989" y="308497"/>
                    <a:pt x="783632" y="321071"/>
                    <a:pt x="751980" y="321071"/>
                  </a:cubicBezTo>
                  <a:lnTo>
                    <a:pt x="119347" y="321071"/>
                  </a:lnTo>
                  <a:cubicBezTo>
                    <a:pt x="87694" y="321071"/>
                    <a:pt x="57338" y="308497"/>
                    <a:pt x="34956" y="286115"/>
                  </a:cubicBezTo>
                  <a:cubicBezTo>
                    <a:pt x="12574" y="263733"/>
                    <a:pt x="0" y="233377"/>
                    <a:pt x="0" y="201724"/>
                  </a:cubicBezTo>
                  <a:lnTo>
                    <a:pt x="0" y="119347"/>
                  </a:lnTo>
                  <a:cubicBezTo>
                    <a:pt x="0" y="87694"/>
                    <a:pt x="12574" y="57338"/>
                    <a:pt x="34956" y="34956"/>
                  </a:cubicBezTo>
                  <a:cubicBezTo>
                    <a:pt x="57338" y="12574"/>
                    <a:pt x="87694" y="0"/>
                    <a:pt x="119347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71327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752961" y="8630515"/>
            <a:ext cx="3141201" cy="1219066"/>
            <a:chOff x="0" y="0"/>
            <a:chExt cx="827312" cy="32107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27312" cy="321071"/>
            </a:xfrm>
            <a:custGeom>
              <a:avLst/>
              <a:gdLst/>
              <a:ahLst/>
              <a:cxnLst/>
              <a:rect r="r" b="b" t="t" l="l"/>
              <a:pathLst>
                <a:path h="321071" w="827312">
                  <a:moveTo>
                    <a:pt x="125696" y="0"/>
                  </a:moveTo>
                  <a:lnTo>
                    <a:pt x="701616" y="0"/>
                  </a:lnTo>
                  <a:cubicBezTo>
                    <a:pt x="734952" y="0"/>
                    <a:pt x="766924" y="13243"/>
                    <a:pt x="790497" y="36816"/>
                  </a:cubicBezTo>
                  <a:cubicBezTo>
                    <a:pt x="814069" y="60388"/>
                    <a:pt x="827312" y="92360"/>
                    <a:pt x="827312" y="125696"/>
                  </a:cubicBezTo>
                  <a:lnTo>
                    <a:pt x="827312" y="195374"/>
                  </a:lnTo>
                  <a:cubicBezTo>
                    <a:pt x="827312" y="264795"/>
                    <a:pt x="771036" y="321071"/>
                    <a:pt x="701616" y="321071"/>
                  </a:cubicBezTo>
                  <a:lnTo>
                    <a:pt x="125696" y="321071"/>
                  </a:lnTo>
                  <a:cubicBezTo>
                    <a:pt x="92360" y="321071"/>
                    <a:pt x="60388" y="307828"/>
                    <a:pt x="36816" y="284255"/>
                  </a:cubicBezTo>
                  <a:cubicBezTo>
                    <a:pt x="13243" y="260682"/>
                    <a:pt x="0" y="228711"/>
                    <a:pt x="0" y="195374"/>
                  </a:cubicBezTo>
                  <a:lnTo>
                    <a:pt x="0" y="125696"/>
                  </a:lnTo>
                  <a:cubicBezTo>
                    <a:pt x="0" y="56276"/>
                    <a:pt x="56276" y="0"/>
                    <a:pt x="125696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27312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5008461" y="8566029"/>
            <a:ext cx="3141201" cy="1219066"/>
            <a:chOff x="0" y="0"/>
            <a:chExt cx="827312" cy="32107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27312" cy="321071"/>
            </a:xfrm>
            <a:custGeom>
              <a:avLst/>
              <a:gdLst/>
              <a:ahLst/>
              <a:cxnLst/>
              <a:rect r="r" b="b" t="t" l="l"/>
              <a:pathLst>
                <a:path h="321071" w="827312">
                  <a:moveTo>
                    <a:pt x="125696" y="0"/>
                  </a:moveTo>
                  <a:lnTo>
                    <a:pt x="701616" y="0"/>
                  </a:lnTo>
                  <a:cubicBezTo>
                    <a:pt x="734952" y="0"/>
                    <a:pt x="766924" y="13243"/>
                    <a:pt x="790497" y="36816"/>
                  </a:cubicBezTo>
                  <a:cubicBezTo>
                    <a:pt x="814069" y="60388"/>
                    <a:pt x="827312" y="92360"/>
                    <a:pt x="827312" y="125696"/>
                  </a:cubicBezTo>
                  <a:lnTo>
                    <a:pt x="827312" y="195374"/>
                  </a:lnTo>
                  <a:cubicBezTo>
                    <a:pt x="827312" y="264795"/>
                    <a:pt x="771036" y="321071"/>
                    <a:pt x="701616" y="321071"/>
                  </a:cubicBezTo>
                  <a:lnTo>
                    <a:pt x="125696" y="321071"/>
                  </a:lnTo>
                  <a:cubicBezTo>
                    <a:pt x="92360" y="321071"/>
                    <a:pt x="60388" y="307828"/>
                    <a:pt x="36816" y="284255"/>
                  </a:cubicBezTo>
                  <a:cubicBezTo>
                    <a:pt x="13243" y="260682"/>
                    <a:pt x="0" y="228711"/>
                    <a:pt x="0" y="195374"/>
                  </a:cubicBezTo>
                  <a:lnTo>
                    <a:pt x="0" y="125696"/>
                  </a:lnTo>
                  <a:cubicBezTo>
                    <a:pt x="0" y="56276"/>
                    <a:pt x="56276" y="0"/>
                    <a:pt x="125696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827312" cy="35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05458" y="762352"/>
            <a:ext cx="563473" cy="56347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F1F"/>
            </a:solidFill>
            <a:ln w="1333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698295" y="4831000"/>
            <a:ext cx="3668642" cy="55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ARDUINO:RS 1250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728411" y="4660672"/>
            <a:ext cx="4042128" cy="90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ULTRASONIC</a:t>
            </a:r>
          </a:p>
          <a:p>
            <a:pPr algn="ctr">
              <a:lnSpc>
                <a:spcPts val="3612"/>
              </a:lnSpc>
            </a:pPr>
            <a:r>
              <a:rPr lang="en-US" sz="25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SENSOR:RS 200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267308" y="4767832"/>
            <a:ext cx="3768630" cy="101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29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BREAD-BOARD:</a:t>
            </a:r>
          </a:p>
          <a:p>
            <a:pPr algn="ctr">
              <a:lnSpc>
                <a:spcPts val="4091"/>
              </a:lnSpc>
            </a:pPr>
            <a:r>
              <a:rPr lang="en-US" sz="29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RS 230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713215" y="4905362"/>
            <a:ext cx="3019146" cy="90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MOTOR DRIVER:</a:t>
            </a:r>
          </a:p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370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54625" y="9059140"/>
            <a:ext cx="3137562" cy="84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PUSH BUTTOM:</a:t>
            </a:r>
          </a:p>
          <a:p>
            <a:pPr algn="ctr">
              <a:lnSpc>
                <a:spcPts val="3413"/>
              </a:lnSpc>
            </a:pPr>
            <a:r>
              <a:rPr lang="en-US" sz="24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RS 50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553400" y="9051804"/>
            <a:ext cx="2900787" cy="4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8"/>
              </a:lnSpc>
            </a:pPr>
            <a:r>
              <a:rPr lang="en-US" sz="277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BATTERY:RS 200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252377" y="8884488"/>
            <a:ext cx="2814784" cy="67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LED:RS 100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896788" y="8763870"/>
            <a:ext cx="2427363" cy="95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JUMPER WIRE</a:t>
            </a:r>
          </a:p>
          <a:p>
            <a:pPr algn="ctr">
              <a:lnSpc>
                <a:spcPts val="3840"/>
              </a:lnSpc>
            </a:pPr>
            <a:r>
              <a:rPr lang="en-US" sz="27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:RS 210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008461" y="8627584"/>
            <a:ext cx="2802659" cy="103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29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MOTOR</a:t>
            </a:r>
          </a:p>
          <a:p>
            <a:pPr algn="ctr">
              <a:lnSpc>
                <a:spcPts val="4132"/>
              </a:lnSpc>
            </a:pPr>
            <a:r>
              <a:rPr lang="en-US" sz="29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:RS 200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DAGbKMZS3OA</dc:identifier>
  <dcterms:modified xsi:type="dcterms:W3CDTF">2011-08-01T06:04:30Z</dcterms:modified>
  <cp:revision>1</cp:revision>
  <dc:title>mini- hacakathon project presentation </dc:title>
</cp:coreProperties>
</file>